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a4cb0998a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2d39211af48f8"/>
  </p:sldMasterIdLst>
  <p:sldIdLst>
    <p:sldId xmlns:r="http://schemas.openxmlformats.org/officeDocument/2006/relationships" id="256" r:id="Rceefc740884c4c2d"/>
    <p:sldId xmlns:r="http://schemas.openxmlformats.org/officeDocument/2006/relationships" id="257" r:id="R661d3d8f23624367"/>
    <p:sldId xmlns:r="http://schemas.openxmlformats.org/officeDocument/2006/relationships" id="258" r:id="R3b40245e8b1449d6"/>
    <p:sldId xmlns:r="http://schemas.openxmlformats.org/officeDocument/2006/relationships" id="259" r:id="Rd2170caae70049b3"/>
    <p:sldId xmlns:r="http://schemas.openxmlformats.org/officeDocument/2006/relationships" id="260" r:id="R990bffd707ec446a"/>
    <p:sldId xmlns:r="http://schemas.openxmlformats.org/officeDocument/2006/relationships" id="261" r:id="R81da7ba40c004e59"/>
    <p:sldId xmlns:r="http://schemas.openxmlformats.org/officeDocument/2006/relationships" id="262" r:id="R6b8a1825c0b8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2d39211af48f8" /><Relationship Type="http://schemas.openxmlformats.org/officeDocument/2006/relationships/slide" Target="/ppt/slides/slide1.xml" Id="Rceefc740884c4c2d" /><Relationship Type="http://schemas.openxmlformats.org/officeDocument/2006/relationships/slide" Target="/ppt/slides/slide2.xml" Id="R661d3d8f23624367" /><Relationship Type="http://schemas.openxmlformats.org/officeDocument/2006/relationships/slide" Target="/ppt/slides/slide3.xml" Id="R3b40245e8b1449d6" /><Relationship Type="http://schemas.openxmlformats.org/officeDocument/2006/relationships/slide" Target="/ppt/slides/slide4.xml" Id="Rd2170caae70049b3" /><Relationship Type="http://schemas.openxmlformats.org/officeDocument/2006/relationships/slide" Target="/ppt/slides/slide5.xml" Id="R990bffd707ec446a" /><Relationship Type="http://schemas.openxmlformats.org/officeDocument/2006/relationships/slide" Target="/ppt/slides/slide6.xml" Id="R81da7ba40c004e59" /><Relationship Type="http://schemas.openxmlformats.org/officeDocument/2006/relationships/slide" Target="/ppt/slides/slide7.xml" Id="R6b8a1825c0b8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22003e101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92b4e7814c7c" /><Relationship Type="http://schemas.openxmlformats.org/officeDocument/2006/relationships/theme" Target="/ppt/slideMasters/theme/theme1.xml" Id="Rdec96ae35bb9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492b4e781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d9c4198a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16fb8dcc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d4bbe877c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c42602c6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dacb281a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b0031956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6a4102e8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PIBLI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7 044 661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49 039 644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65 202 570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LISLERUD PIA CHR BRÆKKE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Flåtankroken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PIBLI HOLDING AS</a:t>
            </a:r>
          </a:p>
        </p:txBody>
      </p:sp>
    </p:spTree>
  </p:cSld>
  <p:clrMapOvr>
    <a:masterClrMapping xmlns:a="http://schemas.openxmlformats.org/drawingml/2006/main"/>
  </p:clrMapOvr>
</p:sld>
</file>