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6ad37076041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2c83326d954085"/>
  </p:sldMasterIdLst>
  <p:sldIdLst>
    <p:sldId xmlns:r="http://schemas.openxmlformats.org/officeDocument/2006/relationships" id="256" r:id="R9195052b0a704d18"/>
    <p:sldId xmlns:r="http://schemas.openxmlformats.org/officeDocument/2006/relationships" id="257" r:id="R37097bc7724d42a3"/>
    <p:sldId xmlns:r="http://schemas.openxmlformats.org/officeDocument/2006/relationships" id="258" r:id="R5ae79fb7f3474211"/>
    <p:sldId xmlns:r="http://schemas.openxmlformats.org/officeDocument/2006/relationships" id="259" r:id="R2b590bc54d574455"/>
    <p:sldId xmlns:r="http://schemas.openxmlformats.org/officeDocument/2006/relationships" id="260" r:id="R81b4e83bee384dbd"/>
    <p:sldId xmlns:r="http://schemas.openxmlformats.org/officeDocument/2006/relationships" id="261" r:id="R55d89be9788f4e5d"/>
    <p:sldId xmlns:r="http://schemas.openxmlformats.org/officeDocument/2006/relationships" id="262" r:id="R469e27fb358040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c83326d954085" /><Relationship Type="http://schemas.openxmlformats.org/officeDocument/2006/relationships/slide" Target="/ppt/slides/slide1.xml" Id="R9195052b0a704d18" /><Relationship Type="http://schemas.openxmlformats.org/officeDocument/2006/relationships/slide" Target="/ppt/slides/slide2.xml" Id="R37097bc7724d42a3" /><Relationship Type="http://schemas.openxmlformats.org/officeDocument/2006/relationships/slide" Target="/ppt/slides/slide3.xml" Id="R5ae79fb7f3474211" /><Relationship Type="http://schemas.openxmlformats.org/officeDocument/2006/relationships/slide" Target="/ppt/slides/slide4.xml" Id="R2b590bc54d574455" /><Relationship Type="http://schemas.openxmlformats.org/officeDocument/2006/relationships/slide" Target="/ppt/slides/slide5.xml" Id="R81b4e83bee384dbd" /><Relationship Type="http://schemas.openxmlformats.org/officeDocument/2006/relationships/slide" Target="/ppt/slides/slide6.xml" Id="R55d89be9788f4e5d" /><Relationship Type="http://schemas.openxmlformats.org/officeDocument/2006/relationships/slide" Target="/ppt/slides/slide7.xml" Id="R469e27fb358040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40567d6e1242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9592beeb24344" /><Relationship Type="http://schemas.openxmlformats.org/officeDocument/2006/relationships/theme" Target="/ppt/slideMasters/theme/theme1.xml" Id="R82b605116ac542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39592beeb2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36867157343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d6acc795245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a45b1aec247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84663eee445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23d1920d242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8d296d72740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acc9f6a2e43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VENNOR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VENNOR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7 938 131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10 633 571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HENRY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H0201, Brønngata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920 765 327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