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2ea0fc1566d49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ed888894a8a4f1c"/>
  </p:sldMasterIdLst>
  <p:sldIdLst>
    <p:sldId xmlns:r="http://schemas.openxmlformats.org/officeDocument/2006/relationships" id="256" r:id="R386cf0bf8b034343"/>
    <p:sldId xmlns:r="http://schemas.openxmlformats.org/officeDocument/2006/relationships" id="257" r:id="Rd80d8a69b31f48b1"/>
    <p:sldId xmlns:r="http://schemas.openxmlformats.org/officeDocument/2006/relationships" id="258" r:id="Rf22bd54ec1f04103"/>
    <p:sldId xmlns:r="http://schemas.openxmlformats.org/officeDocument/2006/relationships" id="259" r:id="Rcaed579993344470"/>
    <p:sldId xmlns:r="http://schemas.openxmlformats.org/officeDocument/2006/relationships" id="260" r:id="R5bec9077472044ca"/>
    <p:sldId xmlns:r="http://schemas.openxmlformats.org/officeDocument/2006/relationships" id="261" r:id="Rb907beae1c364581"/>
    <p:sldId xmlns:r="http://schemas.openxmlformats.org/officeDocument/2006/relationships" id="262" r:id="Rdca454be47c649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ed888894a8a4f1c" /><Relationship Type="http://schemas.openxmlformats.org/officeDocument/2006/relationships/slide" Target="/ppt/slides/slide1.xml" Id="R386cf0bf8b034343" /><Relationship Type="http://schemas.openxmlformats.org/officeDocument/2006/relationships/slide" Target="/ppt/slides/slide2.xml" Id="Rd80d8a69b31f48b1" /><Relationship Type="http://schemas.openxmlformats.org/officeDocument/2006/relationships/slide" Target="/ppt/slides/slide3.xml" Id="Rf22bd54ec1f04103" /><Relationship Type="http://schemas.openxmlformats.org/officeDocument/2006/relationships/slide" Target="/ppt/slides/slide4.xml" Id="Rcaed579993344470" /><Relationship Type="http://schemas.openxmlformats.org/officeDocument/2006/relationships/slide" Target="/ppt/slides/slide5.xml" Id="R5bec9077472044ca" /><Relationship Type="http://schemas.openxmlformats.org/officeDocument/2006/relationships/slide" Target="/ppt/slides/slide6.xml" Id="Rb907beae1c364581" /><Relationship Type="http://schemas.openxmlformats.org/officeDocument/2006/relationships/slide" Target="/ppt/slides/slide7.xml" Id="Rdca454be47c649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186c373c62c496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c9c17a260b4c45" /><Relationship Type="http://schemas.openxmlformats.org/officeDocument/2006/relationships/theme" Target="/ppt/slideMasters/theme/theme1.xml" Id="Rabf1b8ba54d94cf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0c9c17a260b4c4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02cf16664a4fe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ee63ff09e418c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bce7c92d3643b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10e165e04f84a8b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e4b97937ca24b1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b04d9f72c44de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901f46d88d4df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YEAST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YEAST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−14 435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−459 214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225 991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225 991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ALLBY HOLDING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BYDAL HENRIK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EDØY CHARLOTTE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TIMETO AS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WIO AS  –  20,0 %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920 765 629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YEAST AS</a:t>
            </a:r>
          </a:p>
        </p:txBody>
      </p:sp>
    </p:spTree>
  </p:cSld>
  <p:clrMapOvr>
    <a:masterClrMapping xmlns:a="http://schemas.openxmlformats.org/drawingml/2006/main"/>
  </p:clrMapOvr>
</p:sld>
</file>