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3dd5930e5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46589351244a5"/>
  </p:sldMasterIdLst>
  <p:sldIdLst>
    <p:sldId xmlns:r="http://schemas.openxmlformats.org/officeDocument/2006/relationships" id="256" r:id="R8bb3cb14145548c3"/>
    <p:sldId xmlns:r="http://schemas.openxmlformats.org/officeDocument/2006/relationships" id="257" r:id="R7bf68b53e8c74761"/>
    <p:sldId xmlns:r="http://schemas.openxmlformats.org/officeDocument/2006/relationships" id="258" r:id="Raed8aa12db0a4f54"/>
    <p:sldId xmlns:r="http://schemas.openxmlformats.org/officeDocument/2006/relationships" id="259" r:id="R3a92ad4ea96e4582"/>
    <p:sldId xmlns:r="http://schemas.openxmlformats.org/officeDocument/2006/relationships" id="260" r:id="R51e0c7a9d2714025"/>
    <p:sldId xmlns:r="http://schemas.openxmlformats.org/officeDocument/2006/relationships" id="261" r:id="Rf566f08a2d974440"/>
    <p:sldId xmlns:r="http://schemas.openxmlformats.org/officeDocument/2006/relationships" id="262" r:id="R8080052207f7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46589351244a5" /><Relationship Type="http://schemas.openxmlformats.org/officeDocument/2006/relationships/slide" Target="/ppt/slides/slide1.xml" Id="R8bb3cb14145548c3" /><Relationship Type="http://schemas.openxmlformats.org/officeDocument/2006/relationships/slide" Target="/ppt/slides/slide2.xml" Id="R7bf68b53e8c74761" /><Relationship Type="http://schemas.openxmlformats.org/officeDocument/2006/relationships/slide" Target="/ppt/slides/slide3.xml" Id="Raed8aa12db0a4f54" /><Relationship Type="http://schemas.openxmlformats.org/officeDocument/2006/relationships/slide" Target="/ppt/slides/slide4.xml" Id="R3a92ad4ea96e4582" /><Relationship Type="http://schemas.openxmlformats.org/officeDocument/2006/relationships/slide" Target="/ppt/slides/slide5.xml" Id="R51e0c7a9d2714025" /><Relationship Type="http://schemas.openxmlformats.org/officeDocument/2006/relationships/slide" Target="/ppt/slides/slide6.xml" Id="Rf566f08a2d974440" /><Relationship Type="http://schemas.openxmlformats.org/officeDocument/2006/relationships/slide" Target="/ppt/slides/slide7.xml" Id="R8080052207f7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fc0beca19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1f2a007240af" /><Relationship Type="http://schemas.openxmlformats.org/officeDocument/2006/relationships/theme" Target="/ppt/slideMasters/theme/theme1.xml" Id="R5ccbde839650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11f2a0072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674060c0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99216093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162238c9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b9d536cb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7cd4297d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f2c1a85f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1f21f3dd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AGRIPA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AGRIPA PROSJEKT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AGRIPA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Borgeskogsvingen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AGRIPA PROSJEKT AS</a:t>
            </a:r>
          </a:p>
        </p:txBody>
      </p:sp>
    </p:spTree>
  </p:cSld>
  <p:clrMapOvr>
    <a:masterClrMapping xmlns:a="http://schemas.openxmlformats.org/drawingml/2006/main"/>
  </p:clrMapOvr>
</p:sld>
</file>