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ac79ebbaa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4086329b54e0c"/>
  </p:sldMasterIdLst>
  <p:sldIdLst>
    <p:sldId xmlns:r="http://schemas.openxmlformats.org/officeDocument/2006/relationships" id="256" r:id="R1ebf1de37b8044df"/>
    <p:sldId xmlns:r="http://schemas.openxmlformats.org/officeDocument/2006/relationships" id="257" r:id="R9dbd7e4c55b64bd5"/>
    <p:sldId xmlns:r="http://schemas.openxmlformats.org/officeDocument/2006/relationships" id="258" r:id="R0a5c0878cac44270"/>
    <p:sldId xmlns:r="http://schemas.openxmlformats.org/officeDocument/2006/relationships" id="259" r:id="R2287105fa11149e4"/>
    <p:sldId xmlns:r="http://schemas.openxmlformats.org/officeDocument/2006/relationships" id="260" r:id="R070a76f397d242e2"/>
    <p:sldId xmlns:r="http://schemas.openxmlformats.org/officeDocument/2006/relationships" id="261" r:id="Re0dcf3fb06274d4d"/>
    <p:sldId xmlns:r="http://schemas.openxmlformats.org/officeDocument/2006/relationships" id="262" r:id="R6cc733e97e3c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4086329b54e0c" /><Relationship Type="http://schemas.openxmlformats.org/officeDocument/2006/relationships/slide" Target="/ppt/slides/slide1.xml" Id="R1ebf1de37b8044df" /><Relationship Type="http://schemas.openxmlformats.org/officeDocument/2006/relationships/slide" Target="/ppt/slides/slide2.xml" Id="R9dbd7e4c55b64bd5" /><Relationship Type="http://schemas.openxmlformats.org/officeDocument/2006/relationships/slide" Target="/ppt/slides/slide3.xml" Id="R0a5c0878cac44270" /><Relationship Type="http://schemas.openxmlformats.org/officeDocument/2006/relationships/slide" Target="/ppt/slides/slide4.xml" Id="R2287105fa11149e4" /><Relationship Type="http://schemas.openxmlformats.org/officeDocument/2006/relationships/slide" Target="/ppt/slides/slide5.xml" Id="R070a76f397d242e2" /><Relationship Type="http://schemas.openxmlformats.org/officeDocument/2006/relationships/slide" Target="/ppt/slides/slide6.xml" Id="Re0dcf3fb06274d4d" /><Relationship Type="http://schemas.openxmlformats.org/officeDocument/2006/relationships/slide" Target="/ppt/slides/slide7.xml" Id="R6cc733e97e3c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75379a0c8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91bc47b04964" /><Relationship Type="http://schemas.openxmlformats.org/officeDocument/2006/relationships/theme" Target="/ppt/slideMasters/theme/theme1.xml" Id="R8f97468bfcf7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591bc47b0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d40913c3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097d4b91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799b1097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6117e353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e1cdd71ec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a5178d7e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4e490da11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RØHNEGRUPPEN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RØHNEGRUPPEN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11 612 223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 KRISTOFFER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920 772 315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