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e15a452b5c4c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d1975d13fa45b4"/>
  </p:sldMasterIdLst>
  <p:sldIdLst>
    <p:sldId xmlns:r="http://schemas.openxmlformats.org/officeDocument/2006/relationships" id="256" r:id="Re1d9e3e8bb3745da"/>
    <p:sldId xmlns:r="http://schemas.openxmlformats.org/officeDocument/2006/relationships" id="257" r:id="R91e71447e690446d"/>
    <p:sldId xmlns:r="http://schemas.openxmlformats.org/officeDocument/2006/relationships" id="258" r:id="R542c86f291504ffc"/>
    <p:sldId xmlns:r="http://schemas.openxmlformats.org/officeDocument/2006/relationships" id="259" r:id="R08dc43c63b4d4f73"/>
    <p:sldId xmlns:r="http://schemas.openxmlformats.org/officeDocument/2006/relationships" id="260" r:id="R4fd2642986394518"/>
    <p:sldId xmlns:r="http://schemas.openxmlformats.org/officeDocument/2006/relationships" id="261" r:id="R7f087e1237564f65"/>
    <p:sldId xmlns:r="http://schemas.openxmlformats.org/officeDocument/2006/relationships" id="262" r:id="Rfeaae9a55a1e42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d1975d13fa45b4" /><Relationship Type="http://schemas.openxmlformats.org/officeDocument/2006/relationships/slide" Target="/ppt/slides/slide1.xml" Id="Re1d9e3e8bb3745da" /><Relationship Type="http://schemas.openxmlformats.org/officeDocument/2006/relationships/slide" Target="/ppt/slides/slide2.xml" Id="R91e71447e690446d" /><Relationship Type="http://schemas.openxmlformats.org/officeDocument/2006/relationships/slide" Target="/ppt/slides/slide3.xml" Id="R542c86f291504ffc" /><Relationship Type="http://schemas.openxmlformats.org/officeDocument/2006/relationships/slide" Target="/ppt/slides/slide4.xml" Id="R08dc43c63b4d4f73" /><Relationship Type="http://schemas.openxmlformats.org/officeDocument/2006/relationships/slide" Target="/ppt/slides/slide5.xml" Id="R4fd2642986394518" /><Relationship Type="http://schemas.openxmlformats.org/officeDocument/2006/relationships/slide" Target="/ppt/slides/slide6.xml" Id="R7f087e1237564f65" /><Relationship Type="http://schemas.openxmlformats.org/officeDocument/2006/relationships/slide" Target="/ppt/slides/slide7.xml" Id="Rfeaae9a55a1e42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ff931308184d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d1811d14724f79" /><Relationship Type="http://schemas.openxmlformats.org/officeDocument/2006/relationships/theme" Target="/ppt/slideMasters/theme/theme1.xml" Id="Rdd3c147dd82545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d1811d14724f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4d1e957654b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5df9f138c47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e0de8c13944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52b224c524b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a75457dcf04a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a42c8f39740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6c59986fb43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RETTE RØR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RETTE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RETTE RØR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RETTE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RETTE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RETTE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2 225 845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142 878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474 407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978 054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RETTE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REPPEN JAN TRYGVE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REPPEN TONE SOMMER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RETTE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Siljanvegen 498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3719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920 772 404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RETTE RØR AS</a:t>
            </a:r>
          </a:p>
        </p:txBody>
      </p:sp>
    </p:spTree>
  </p:cSld>
  <p:clrMapOvr>
    <a:masterClrMapping xmlns:a="http://schemas.openxmlformats.org/drawingml/2006/main"/>
  </p:clrMapOvr>
</p:sld>
</file>