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8159ffc42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5bfc2414d4d08"/>
  </p:sldMasterIdLst>
  <p:sldIdLst>
    <p:sldId xmlns:r="http://schemas.openxmlformats.org/officeDocument/2006/relationships" id="256" r:id="R4a55a96c456a45eb"/>
    <p:sldId xmlns:r="http://schemas.openxmlformats.org/officeDocument/2006/relationships" id="257" r:id="R2d032067b04e4055"/>
    <p:sldId xmlns:r="http://schemas.openxmlformats.org/officeDocument/2006/relationships" id="258" r:id="Ra3af46d6032f48e4"/>
    <p:sldId xmlns:r="http://schemas.openxmlformats.org/officeDocument/2006/relationships" id="259" r:id="Rec5a33fb25294349"/>
    <p:sldId xmlns:r="http://schemas.openxmlformats.org/officeDocument/2006/relationships" id="260" r:id="R4d65efe8ed3f4b7d"/>
    <p:sldId xmlns:r="http://schemas.openxmlformats.org/officeDocument/2006/relationships" id="261" r:id="R9b6fed029b1741af"/>
    <p:sldId xmlns:r="http://schemas.openxmlformats.org/officeDocument/2006/relationships" id="262" r:id="R6ba09a1a9080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5bfc2414d4d08" /><Relationship Type="http://schemas.openxmlformats.org/officeDocument/2006/relationships/slide" Target="/ppt/slides/slide1.xml" Id="R4a55a96c456a45eb" /><Relationship Type="http://schemas.openxmlformats.org/officeDocument/2006/relationships/slide" Target="/ppt/slides/slide2.xml" Id="R2d032067b04e4055" /><Relationship Type="http://schemas.openxmlformats.org/officeDocument/2006/relationships/slide" Target="/ppt/slides/slide3.xml" Id="Ra3af46d6032f48e4" /><Relationship Type="http://schemas.openxmlformats.org/officeDocument/2006/relationships/slide" Target="/ppt/slides/slide4.xml" Id="Rec5a33fb25294349" /><Relationship Type="http://schemas.openxmlformats.org/officeDocument/2006/relationships/slide" Target="/ppt/slides/slide5.xml" Id="R4d65efe8ed3f4b7d" /><Relationship Type="http://schemas.openxmlformats.org/officeDocument/2006/relationships/slide" Target="/ppt/slides/slide6.xml" Id="R9b6fed029b1741af" /><Relationship Type="http://schemas.openxmlformats.org/officeDocument/2006/relationships/slide" Target="/ppt/slides/slide7.xml" Id="R6ba09a1a9080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9b357d19e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52d870f674eb6" /><Relationship Type="http://schemas.openxmlformats.org/officeDocument/2006/relationships/theme" Target="/ppt/slideMasters/theme/theme1.xml" Id="Rdcd399eb8307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52d870f67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dce165f564d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66e3a8d5f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06d837d6743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7323bc5ae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c8185e8c7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52848cc8e4a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ce9a0029648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SMIDSRØDVEIEN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SMIDSRØDVEIEN HANDEL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5 128 304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3 433 817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38 041 605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Porfyrveien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920 780 636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SMIDSRØDVEIEN HANDEL AS</a:t>
            </a:r>
          </a:p>
        </p:txBody>
      </p:sp>
    </p:spTree>
  </p:cSld>
  <p:clrMapOvr>
    <a:masterClrMapping xmlns:a="http://schemas.openxmlformats.org/drawingml/2006/main"/>
  </p:clrMapOvr>
</p:sld>
</file>