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120c47aaba45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dc50ceac9648f0"/>
  </p:sldMasterIdLst>
  <p:sldIdLst>
    <p:sldId xmlns:r="http://schemas.openxmlformats.org/officeDocument/2006/relationships" id="256" r:id="Rb3b222d2f3ba4c50"/>
    <p:sldId xmlns:r="http://schemas.openxmlformats.org/officeDocument/2006/relationships" id="257" r:id="Rc60b19633f704f6f"/>
    <p:sldId xmlns:r="http://schemas.openxmlformats.org/officeDocument/2006/relationships" id="258" r:id="R2f0b82dcc0414de6"/>
    <p:sldId xmlns:r="http://schemas.openxmlformats.org/officeDocument/2006/relationships" id="259" r:id="Re8ab3880a97d48e8"/>
    <p:sldId xmlns:r="http://schemas.openxmlformats.org/officeDocument/2006/relationships" id="260" r:id="Re463b0a5c4ca4dc9"/>
    <p:sldId xmlns:r="http://schemas.openxmlformats.org/officeDocument/2006/relationships" id="261" r:id="Rc5db437175ad4d87"/>
    <p:sldId xmlns:r="http://schemas.openxmlformats.org/officeDocument/2006/relationships" id="262" r:id="Ra1c26e12f6dd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c50ceac9648f0" /><Relationship Type="http://schemas.openxmlformats.org/officeDocument/2006/relationships/slide" Target="/ppt/slides/slide1.xml" Id="Rb3b222d2f3ba4c50" /><Relationship Type="http://schemas.openxmlformats.org/officeDocument/2006/relationships/slide" Target="/ppt/slides/slide2.xml" Id="Rc60b19633f704f6f" /><Relationship Type="http://schemas.openxmlformats.org/officeDocument/2006/relationships/slide" Target="/ppt/slides/slide3.xml" Id="R2f0b82dcc0414de6" /><Relationship Type="http://schemas.openxmlformats.org/officeDocument/2006/relationships/slide" Target="/ppt/slides/slide4.xml" Id="Re8ab3880a97d48e8" /><Relationship Type="http://schemas.openxmlformats.org/officeDocument/2006/relationships/slide" Target="/ppt/slides/slide5.xml" Id="Re463b0a5c4ca4dc9" /><Relationship Type="http://schemas.openxmlformats.org/officeDocument/2006/relationships/slide" Target="/ppt/slides/slide6.xml" Id="Rc5db437175ad4d87" /><Relationship Type="http://schemas.openxmlformats.org/officeDocument/2006/relationships/slide" Target="/ppt/slides/slide7.xml" Id="Ra1c26e12f6dd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170f502f84d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ad09df97b4060" /><Relationship Type="http://schemas.openxmlformats.org/officeDocument/2006/relationships/theme" Target="/ppt/slideMasters/theme/theme1.xml" Id="Rbbf2b22679e841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4ad09df97b40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961991d1449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af8eeb5974f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f973262884a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edd0ccd5047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b35c3fe5446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5e9d0fe2c4b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c1be776424d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BERGSTADENS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BERGSTADENS REGNSKAPSKONTOR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9 687 096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−334 101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−232 021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4 367 385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BØGSETH TOVE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DALSEG ELISE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GRØNNERØE SINDRE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KJELSBERG KARIN G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KRISTIN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LENA KRISTIN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 Bredals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63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920 790 593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