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6766bda30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3d3e976114749"/>
  </p:sldMasterIdLst>
  <p:sldIdLst>
    <p:sldId xmlns:r="http://schemas.openxmlformats.org/officeDocument/2006/relationships" id="256" r:id="R55ddc1ece2af47ef"/>
    <p:sldId xmlns:r="http://schemas.openxmlformats.org/officeDocument/2006/relationships" id="257" r:id="R2cafabb4aadb4049"/>
    <p:sldId xmlns:r="http://schemas.openxmlformats.org/officeDocument/2006/relationships" id="258" r:id="R9989865306344e4f"/>
    <p:sldId xmlns:r="http://schemas.openxmlformats.org/officeDocument/2006/relationships" id="259" r:id="R1d2aab695e464712"/>
    <p:sldId xmlns:r="http://schemas.openxmlformats.org/officeDocument/2006/relationships" id="260" r:id="Rd36ff65f88da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3d3e976114749" /><Relationship Type="http://schemas.openxmlformats.org/officeDocument/2006/relationships/slide" Target="/ppt/slides/slide1.xml" Id="R55ddc1ece2af47ef" /><Relationship Type="http://schemas.openxmlformats.org/officeDocument/2006/relationships/slide" Target="/ppt/slides/slide2.xml" Id="R2cafabb4aadb4049" /><Relationship Type="http://schemas.openxmlformats.org/officeDocument/2006/relationships/slide" Target="/ppt/slides/slide3.xml" Id="R9989865306344e4f" /><Relationship Type="http://schemas.openxmlformats.org/officeDocument/2006/relationships/slide" Target="/ppt/slides/slide4.xml" Id="R1d2aab695e464712" /><Relationship Type="http://schemas.openxmlformats.org/officeDocument/2006/relationships/slide" Target="/ppt/slides/slide5.xml" Id="Rd36ff65f88da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b32778e6b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c827290e4268" /><Relationship Type="http://schemas.openxmlformats.org/officeDocument/2006/relationships/theme" Target="/ppt/slideMasters/theme/theme1.xml" Id="R75780b434d4e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4c827290e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7b3b1ef4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e5f5f721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7ec5e4bdf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5f9f4950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1370fd7de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