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d408a448b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33abf88cc4754"/>
  </p:sldMasterIdLst>
  <p:sldIdLst>
    <p:sldId xmlns:r="http://schemas.openxmlformats.org/officeDocument/2006/relationships" id="256" r:id="R1e010de888824943"/>
    <p:sldId xmlns:r="http://schemas.openxmlformats.org/officeDocument/2006/relationships" id="257" r:id="Re773fa7563874dba"/>
    <p:sldId xmlns:r="http://schemas.openxmlformats.org/officeDocument/2006/relationships" id="258" r:id="R2da1cc41d3a2470b"/>
    <p:sldId xmlns:r="http://schemas.openxmlformats.org/officeDocument/2006/relationships" id="259" r:id="Rcd056d03887d42f7"/>
    <p:sldId xmlns:r="http://schemas.openxmlformats.org/officeDocument/2006/relationships" id="260" r:id="R4994d9c38f4c4dd8"/>
    <p:sldId xmlns:r="http://schemas.openxmlformats.org/officeDocument/2006/relationships" id="261" r:id="R685ce67e709c4239"/>
    <p:sldId xmlns:r="http://schemas.openxmlformats.org/officeDocument/2006/relationships" id="262" r:id="R373d7a796fb1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33abf88cc4754" /><Relationship Type="http://schemas.openxmlformats.org/officeDocument/2006/relationships/slide" Target="/ppt/slides/slide1.xml" Id="R1e010de888824943" /><Relationship Type="http://schemas.openxmlformats.org/officeDocument/2006/relationships/slide" Target="/ppt/slides/slide2.xml" Id="Re773fa7563874dba" /><Relationship Type="http://schemas.openxmlformats.org/officeDocument/2006/relationships/slide" Target="/ppt/slides/slide3.xml" Id="R2da1cc41d3a2470b" /><Relationship Type="http://schemas.openxmlformats.org/officeDocument/2006/relationships/slide" Target="/ppt/slides/slide4.xml" Id="Rcd056d03887d42f7" /><Relationship Type="http://schemas.openxmlformats.org/officeDocument/2006/relationships/slide" Target="/ppt/slides/slide5.xml" Id="R4994d9c38f4c4dd8" /><Relationship Type="http://schemas.openxmlformats.org/officeDocument/2006/relationships/slide" Target="/ppt/slides/slide6.xml" Id="R685ce67e709c4239" /><Relationship Type="http://schemas.openxmlformats.org/officeDocument/2006/relationships/slide" Target="/ppt/slides/slide7.xml" Id="R373d7a796fb1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8e6ffe86f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38a3177c4cb2" /><Relationship Type="http://schemas.openxmlformats.org/officeDocument/2006/relationships/theme" Target="/ppt/slideMasters/theme/theme1.xml" Id="Rd82a0eae8481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438a3177c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39c536a3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42d7deed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bc7d82eb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0e8b2cc5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c19bd90f7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90707927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4ad8f084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AREAL+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AREAL+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BONDLID UTVIKLING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ESL HOLDING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MAMMUT HOLDING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A-R-L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Fåvangvegen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AREAL+ AS</a:t>
            </a:r>
          </a:p>
        </p:txBody>
      </p:sp>
    </p:spTree>
  </p:cSld>
  <p:clrMapOvr>
    <a:masterClrMapping xmlns:a="http://schemas.openxmlformats.org/drawingml/2006/main"/>
  </p:clrMapOvr>
</p:sld>
</file>