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a475686bd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0bcefbe154dd8"/>
  </p:sldMasterIdLst>
  <p:sldIdLst>
    <p:sldId xmlns:r="http://schemas.openxmlformats.org/officeDocument/2006/relationships" id="256" r:id="R637e6244238f4564"/>
    <p:sldId xmlns:r="http://schemas.openxmlformats.org/officeDocument/2006/relationships" id="257" r:id="Ra6ac5f7448234591"/>
    <p:sldId xmlns:r="http://schemas.openxmlformats.org/officeDocument/2006/relationships" id="258" r:id="Rce22cce3419d4890"/>
    <p:sldId xmlns:r="http://schemas.openxmlformats.org/officeDocument/2006/relationships" id="259" r:id="R77d8ca14d2aa4724"/>
    <p:sldId xmlns:r="http://schemas.openxmlformats.org/officeDocument/2006/relationships" id="260" r:id="Rb8b4d7cc550d4792"/>
    <p:sldId xmlns:r="http://schemas.openxmlformats.org/officeDocument/2006/relationships" id="261" r:id="R411b0b792ac246bd"/>
    <p:sldId xmlns:r="http://schemas.openxmlformats.org/officeDocument/2006/relationships" id="262" r:id="R4343325fd661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0bcefbe154dd8" /><Relationship Type="http://schemas.openxmlformats.org/officeDocument/2006/relationships/slide" Target="/ppt/slides/slide1.xml" Id="R637e6244238f4564" /><Relationship Type="http://schemas.openxmlformats.org/officeDocument/2006/relationships/slide" Target="/ppt/slides/slide2.xml" Id="Ra6ac5f7448234591" /><Relationship Type="http://schemas.openxmlformats.org/officeDocument/2006/relationships/slide" Target="/ppt/slides/slide3.xml" Id="Rce22cce3419d4890" /><Relationship Type="http://schemas.openxmlformats.org/officeDocument/2006/relationships/slide" Target="/ppt/slides/slide4.xml" Id="R77d8ca14d2aa4724" /><Relationship Type="http://schemas.openxmlformats.org/officeDocument/2006/relationships/slide" Target="/ppt/slides/slide5.xml" Id="Rb8b4d7cc550d4792" /><Relationship Type="http://schemas.openxmlformats.org/officeDocument/2006/relationships/slide" Target="/ppt/slides/slide6.xml" Id="R411b0b792ac246bd" /><Relationship Type="http://schemas.openxmlformats.org/officeDocument/2006/relationships/slide" Target="/ppt/slides/slide7.xml" Id="R4343325fd661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09ffdf190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f8f5242484afb" /><Relationship Type="http://schemas.openxmlformats.org/officeDocument/2006/relationships/theme" Target="/ppt/slideMasters/theme/theme1.xml" Id="R10fb51f787a0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f8f524248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98eb84267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a95c9b8bd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9d5b2b28f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d25034893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26492204e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7ad400cc147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c20b7504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ble etablert [år] og holder til i Henningsvær.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2 774 732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8312 Henningsvær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