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721d01e19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1601013cf4b2a"/>
  </p:sldMasterIdLst>
  <p:sldIdLst>
    <p:sldId xmlns:r="http://schemas.openxmlformats.org/officeDocument/2006/relationships" id="256" r:id="Rbe77ddba20c04461"/>
    <p:sldId xmlns:r="http://schemas.openxmlformats.org/officeDocument/2006/relationships" id="257" r:id="R8a1121823c04473d"/>
    <p:sldId xmlns:r="http://schemas.openxmlformats.org/officeDocument/2006/relationships" id="258" r:id="R45db334bff704ef4"/>
    <p:sldId xmlns:r="http://schemas.openxmlformats.org/officeDocument/2006/relationships" id="259" r:id="R30d6580d0f304ae8"/>
    <p:sldId xmlns:r="http://schemas.openxmlformats.org/officeDocument/2006/relationships" id="260" r:id="R7e999e7655de48fd"/>
    <p:sldId xmlns:r="http://schemas.openxmlformats.org/officeDocument/2006/relationships" id="261" r:id="Rb67b52a0ba274bbc"/>
    <p:sldId xmlns:r="http://schemas.openxmlformats.org/officeDocument/2006/relationships" id="262" r:id="R50a743f3b6fe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1601013cf4b2a" /><Relationship Type="http://schemas.openxmlformats.org/officeDocument/2006/relationships/slide" Target="/ppt/slides/slide1.xml" Id="Rbe77ddba20c04461" /><Relationship Type="http://schemas.openxmlformats.org/officeDocument/2006/relationships/slide" Target="/ppt/slides/slide2.xml" Id="R8a1121823c04473d" /><Relationship Type="http://schemas.openxmlformats.org/officeDocument/2006/relationships/slide" Target="/ppt/slides/slide3.xml" Id="R45db334bff704ef4" /><Relationship Type="http://schemas.openxmlformats.org/officeDocument/2006/relationships/slide" Target="/ppt/slides/slide4.xml" Id="R30d6580d0f304ae8" /><Relationship Type="http://schemas.openxmlformats.org/officeDocument/2006/relationships/slide" Target="/ppt/slides/slide5.xml" Id="R7e999e7655de48fd" /><Relationship Type="http://schemas.openxmlformats.org/officeDocument/2006/relationships/slide" Target="/ppt/slides/slide6.xml" Id="Rb67b52a0ba274bbc" /><Relationship Type="http://schemas.openxmlformats.org/officeDocument/2006/relationships/slide" Target="/ppt/slides/slide7.xml" Id="R50a743f3b6fe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030718c5244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83bd10d834580" /><Relationship Type="http://schemas.openxmlformats.org/officeDocument/2006/relationships/theme" Target="/ppt/slideMasters/theme/theme1.xml" Id="R45bdedf72b4140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f83bd10d8345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51c9e8e044e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822ecc3434f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0fc1b3e85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f3cb17d37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ea42fe197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16ff0448f48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ab3f388ec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PANDOTIQ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PANDOTIQ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BAO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Bao, Hovinveien 43F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daniel.bao@progressum.no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