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f3eebe2fd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fe78f34344ebc"/>
  </p:sldMasterIdLst>
  <p:sldIdLst>
    <p:sldId xmlns:r="http://schemas.openxmlformats.org/officeDocument/2006/relationships" id="256" r:id="R9b0cdf4639ab4601"/>
    <p:sldId xmlns:r="http://schemas.openxmlformats.org/officeDocument/2006/relationships" id="257" r:id="R59c1e3cefd8a4164"/>
    <p:sldId xmlns:r="http://schemas.openxmlformats.org/officeDocument/2006/relationships" id="258" r:id="R3353009dae1f4ea0"/>
    <p:sldId xmlns:r="http://schemas.openxmlformats.org/officeDocument/2006/relationships" id="259" r:id="Rba88cfbdffd64f07"/>
    <p:sldId xmlns:r="http://schemas.openxmlformats.org/officeDocument/2006/relationships" id="260" r:id="Rc35c2a7968874e13"/>
    <p:sldId xmlns:r="http://schemas.openxmlformats.org/officeDocument/2006/relationships" id="261" r:id="Ra9b8541ff05b4466"/>
    <p:sldId xmlns:r="http://schemas.openxmlformats.org/officeDocument/2006/relationships" id="262" r:id="Ra021f5a2dcac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fe78f34344ebc" /><Relationship Type="http://schemas.openxmlformats.org/officeDocument/2006/relationships/slide" Target="/ppt/slides/slide1.xml" Id="R9b0cdf4639ab4601" /><Relationship Type="http://schemas.openxmlformats.org/officeDocument/2006/relationships/slide" Target="/ppt/slides/slide2.xml" Id="R59c1e3cefd8a4164" /><Relationship Type="http://schemas.openxmlformats.org/officeDocument/2006/relationships/slide" Target="/ppt/slides/slide3.xml" Id="R3353009dae1f4ea0" /><Relationship Type="http://schemas.openxmlformats.org/officeDocument/2006/relationships/slide" Target="/ppt/slides/slide4.xml" Id="Rba88cfbdffd64f07" /><Relationship Type="http://schemas.openxmlformats.org/officeDocument/2006/relationships/slide" Target="/ppt/slides/slide5.xml" Id="Rc35c2a7968874e13" /><Relationship Type="http://schemas.openxmlformats.org/officeDocument/2006/relationships/slide" Target="/ppt/slides/slide6.xml" Id="Ra9b8541ff05b4466" /><Relationship Type="http://schemas.openxmlformats.org/officeDocument/2006/relationships/slide" Target="/ppt/slides/slide7.xml" Id="Ra021f5a2dcac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cd3d7be9f48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0d5817fd84ab0" /><Relationship Type="http://schemas.openxmlformats.org/officeDocument/2006/relationships/theme" Target="/ppt/slideMasters/theme/theme1.xml" Id="R674b5069b994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0d5817fd8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180a9ca16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fb3e46c1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59cb78e9e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36c138304b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ff2406b38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09e5c8be5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fc7f64336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KULBRANDSTAD BYGGEFIRMA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KULBRANDSTAD BYGGEFIRMA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KULBRANDSTAD BYGGEFIRMA AS ble etablert [år] og holder til i Gåsbakken.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KULBRANDSTAD BYGGEFIRMA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KULBRANDSTAD BYGGEFIRMA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KULBRANDSTAD BYGGEFIRMA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19 528 604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9 086 817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KULBRANDSTAD BYGGEFIRMA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KULBRANDSTAD BYGGEFIRMA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Hølondvegen 3060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7213 Gåsbakken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KULBRANDSTAD BYGGEFIRMA AS</a:t>
            </a:r>
          </a:p>
        </p:txBody>
      </p:sp>
    </p:spTree>
  </p:cSld>
  <p:clrMapOvr>
    <a:masterClrMapping xmlns:a="http://schemas.openxmlformats.org/drawingml/2006/main"/>
  </p:clrMapOvr>
</p:sld>
</file>