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67cbf0d77a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831da2def4019"/>
  </p:sldMasterIdLst>
  <p:sldIdLst>
    <p:sldId xmlns:r="http://schemas.openxmlformats.org/officeDocument/2006/relationships" id="256" r:id="Rde4cdab9fc5f4270"/>
    <p:sldId xmlns:r="http://schemas.openxmlformats.org/officeDocument/2006/relationships" id="257" r:id="R0b0cb41ac48648eb"/>
    <p:sldId xmlns:r="http://schemas.openxmlformats.org/officeDocument/2006/relationships" id="258" r:id="R63e962d87cd9490a"/>
    <p:sldId xmlns:r="http://schemas.openxmlformats.org/officeDocument/2006/relationships" id="259" r:id="R67cfa0b4c55d4b6f"/>
    <p:sldId xmlns:r="http://schemas.openxmlformats.org/officeDocument/2006/relationships" id="260" r:id="Rc4c4562933124512"/>
    <p:sldId xmlns:r="http://schemas.openxmlformats.org/officeDocument/2006/relationships" id="261" r:id="R5497dce96bc74abd"/>
    <p:sldId xmlns:r="http://schemas.openxmlformats.org/officeDocument/2006/relationships" id="262" r:id="R4d4c78955c4b42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831da2def4019" /><Relationship Type="http://schemas.openxmlformats.org/officeDocument/2006/relationships/slide" Target="/ppt/slides/slide1.xml" Id="Rde4cdab9fc5f4270" /><Relationship Type="http://schemas.openxmlformats.org/officeDocument/2006/relationships/slide" Target="/ppt/slides/slide2.xml" Id="R0b0cb41ac48648eb" /><Relationship Type="http://schemas.openxmlformats.org/officeDocument/2006/relationships/slide" Target="/ppt/slides/slide3.xml" Id="R63e962d87cd9490a" /><Relationship Type="http://schemas.openxmlformats.org/officeDocument/2006/relationships/slide" Target="/ppt/slides/slide4.xml" Id="R67cfa0b4c55d4b6f" /><Relationship Type="http://schemas.openxmlformats.org/officeDocument/2006/relationships/slide" Target="/ppt/slides/slide5.xml" Id="Rc4c4562933124512" /><Relationship Type="http://schemas.openxmlformats.org/officeDocument/2006/relationships/slide" Target="/ppt/slides/slide6.xml" Id="R5497dce96bc74abd" /><Relationship Type="http://schemas.openxmlformats.org/officeDocument/2006/relationships/slide" Target="/ppt/slides/slide7.xml" Id="R4d4c78955c4b42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cb9d7160b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d38440b3b4f92" /><Relationship Type="http://schemas.openxmlformats.org/officeDocument/2006/relationships/theme" Target="/ppt/slideMasters/theme/theme1.xml" Id="R6cecb1ed7b16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d38440b3b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23a1ba6e8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4768b662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208076a49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063a8a5e4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eb08e7be54f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72d762c6e47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afb51bdde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SMITHGRIND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SMITHGRIND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2 652 823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44 268 466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44 309 234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Vølstadveien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