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c18936f8f549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58d14b82014c31"/>
  </p:sldMasterIdLst>
  <p:sldIdLst>
    <p:sldId xmlns:r="http://schemas.openxmlformats.org/officeDocument/2006/relationships" id="256" r:id="Rac93cdee14e84146"/>
    <p:sldId xmlns:r="http://schemas.openxmlformats.org/officeDocument/2006/relationships" id="257" r:id="R1fdc1d5a62024766"/>
    <p:sldId xmlns:r="http://schemas.openxmlformats.org/officeDocument/2006/relationships" id="258" r:id="R3ab0ddc633b148e0"/>
    <p:sldId xmlns:r="http://schemas.openxmlformats.org/officeDocument/2006/relationships" id="259" r:id="R970b9fc6998c4ce2"/>
    <p:sldId xmlns:r="http://schemas.openxmlformats.org/officeDocument/2006/relationships" id="260" r:id="Rb6fc6b8921df4227"/>
    <p:sldId xmlns:r="http://schemas.openxmlformats.org/officeDocument/2006/relationships" id="261" r:id="Rfd61ec45644941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58d14b82014c31" /><Relationship Type="http://schemas.openxmlformats.org/officeDocument/2006/relationships/slide" Target="/ppt/slides/slide1.xml" Id="Rac93cdee14e84146" /><Relationship Type="http://schemas.openxmlformats.org/officeDocument/2006/relationships/slide" Target="/ppt/slides/slide2.xml" Id="R1fdc1d5a62024766" /><Relationship Type="http://schemas.openxmlformats.org/officeDocument/2006/relationships/slide" Target="/ppt/slides/slide3.xml" Id="R3ab0ddc633b148e0" /><Relationship Type="http://schemas.openxmlformats.org/officeDocument/2006/relationships/slide" Target="/ppt/slides/slide4.xml" Id="R970b9fc6998c4ce2" /><Relationship Type="http://schemas.openxmlformats.org/officeDocument/2006/relationships/slide" Target="/ppt/slides/slide5.xml" Id="Rb6fc6b8921df4227" /><Relationship Type="http://schemas.openxmlformats.org/officeDocument/2006/relationships/slide" Target="/ppt/slides/slide6.xml" Id="Rfd61ec45644941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ef8cd288334e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0ec74b6124215" /><Relationship Type="http://schemas.openxmlformats.org/officeDocument/2006/relationships/theme" Target="/ppt/slideMasters/theme/theme1.xml" Id="Rb1082e484f9045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a0ec74b61242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9fef2789442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f3d1379f940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a47b13aee4d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b1bd0f41f4d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ff48b1177244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9cb8961a847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MOSS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1531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24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post@moss.kommune.no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www.moss.kommune.no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920 817 521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KOMMUNE</a:t>
            </a:r>
          </a:p>
        </p:txBody>
      </p:sp>
    </p:spTree>
  </p:cSld>
  <p:clrMapOvr>
    <a:masterClrMapping xmlns:a="http://schemas.openxmlformats.org/drawingml/2006/main"/>
  </p:clrMapOvr>
</p:sld>
</file>