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88ece99b1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b78ca54f642c7"/>
  </p:sldMasterIdLst>
  <p:sldIdLst>
    <p:sldId xmlns:r="http://schemas.openxmlformats.org/officeDocument/2006/relationships" id="256" r:id="R7b3f8829e1fa4658"/>
    <p:sldId xmlns:r="http://schemas.openxmlformats.org/officeDocument/2006/relationships" id="257" r:id="R012a92b4ba8a4927"/>
    <p:sldId xmlns:r="http://schemas.openxmlformats.org/officeDocument/2006/relationships" id="258" r:id="Rfdfc540c44984c00"/>
    <p:sldId xmlns:r="http://schemas.openxmlformats.org/officeDocument/2006/relationships" id="259" r:id="Rc8a1457b1c1f4db6"/>
    <p:sldId xmlns:r="http://schemas.openxmlformats.org/officeDocument/2006/relationships" id="260" r:id="R5f58d8b0ccdf4355"/>
    <p:sldId xmlns:r="http://schemas.openxmlformats.org/officeDocument/2006/relationships" id="261" r:id="Rf34da26932bf4b18"/>
    <p:sldId xmlns:r="http://schemas.openxmlformats.org/officeDocument/2006/relationships" id="262" r:id="Rbcaf980180df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b78ca54f642c7" /><Relationship Type="http://schemas.openxmlformats.org/officeDocument/2006/relationships/slide" Target="/ppt/slides/slide1.xml" Id="R7b3f8829e1fa4658" /><Relationship Type="http://schemas.openxmlformats.org/officeDocument/2006/relationships/slide" Target="/ppt/slides/slide2.xml" Id="R012a92b4ba8a4927" /><Relationship Type="http://schemas.openxmlformats.org/officeDocument/2006/relationships/slide" Target="/ppt/slides/slide3.xml" Id="Rfdfc540c44984c00" /><Relationship Type="http://schemas.openxmlformats.org/officeDocument/2006/relationships/slide" Target="/ppt/slides/slide4.xml" Id="Rc8a1457b1c1f4db6" /><Relationship Type="http://schemas.openxmlformats.org/officeDocument/2006/relationships/slide" Target="/ppt/slides/slide5.xml" Id="R5f58d8b0ccdf4355" /><Relationship Type="http://schemas.openxmlformats.org/officeDocument/2006/relationships/slide" Target="/ppt/slides/slide6.xml" Id="Rf34da26932bf4b18" /><Relationship Type="http://schemas.openxmlformats.org/officeDocument/2006/relationships/slide" Target="/ppt/slides/slide7.xml" Id="Rbcaf980180df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d56928a82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e6f2bc5e4df8" /><Relationship Type="http://schemas.openxmlformats.org/officeDocument/2006/relationships/theme" Target="/ppt/slideMasters/theme/theme1.xml" Id="R7247ed6d7e5a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1e6f2bc5e4d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abdfbb013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4cd153ed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fadb0e8c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6056acfb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9e5e479e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18feac29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43e18fb7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