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5adeeda576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f7e81e83e4373"/>
  </p:sldMasterIdLst>
  <p:sldIdLst>
    <p:sldId xmlns:r="http://schemas.openxmlformats.org/officeDocument/2006/relationships" id="256" r:id="R62be93d1b9ce48f1"/>
    <p:sldId xmlns:r="http://schemas.openxmlformats.org/officeDocument/2006/relationships" id="257" r:id="R80994767c27542e6"/>
    <p:sldId xmlns:r="http://schemas.openxmlformats.org/officeDocument/2006/relationships" id="258" r:id="R80b916254dc94cc7"/>
    <p:sldId xmlns:r="http://schemas.openxmlformats.org/officeDocument/2006/relationships" id="259" r:id="Rc805b57bdbcf4589"/>
    <p:sldId xmlns:r="http://schemas.openxmlformats.org/officeDocument/2006/relationships" id="260" r:id="R89b19b9a2a684df4"/>
    <p:sldId xmlns:r="http://schemas.openxmlformats.org/officeDocument/2006/relationships" id="261" r:id="R39adfb2864494617"/>
    <p:sldId xmlns:r="http://schemas.openxmlformats.org/officeDocument/2006/relationships" id="262" r:id="R9fb00d0c270c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f7e81e83e4373" /><Relationship Type="http://schemas.openxmlformats.org/officeDocument/2006/relationships/slide" Target="/ppt/slides/slide1.xml" Id="R62be93d1b9ce48f1" /><Relationship Type="http://schemas.openxmlformats.org/officeDocument/2006/relationships/slide" Target="/ppt/slides/slide2.xml" Id="R80994767c27542e6" /><Relationship Type="http://schemas.openxmlformats.org/officeDocument/2006/relationships/slide" Target="/ppt/slides/slide3.xml" Id="R80b916254dc94cc7" /><Relationship Type="http://schemas.openxmlformats.org/officeDocument/2006/relationships/slide" Target="/ppt/slides/slide4.xml" Id="Rc805b57bdbcf4589" /><Relationship Type="http://schemas.openxmlformats.org/officeDocument/2006/relationships/slide" Target="/ppt/slides/slide5.xml" Id="R89b19b9a2a684df4" /><Relationship Type="http://schemas.openxmlformats.org/officeDocument/2006/relationships/slide" Target="/ppt/slides/slide6.xml" Id="R39adfb2864494617" /><Relationship Type="http://schemas.openxmlformats.org/officeDocument/2006/relationships/slide" Target="/ppt/slides/slide7.xml" Id="R9fb00d0c270c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360c8d29e4b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cc74dc7ad4f33" /><Relationship Type="http://schemas.openxmlformats.org/officeDocument/2006/relationships/theme" Target="/ppt/slideMasters/theme/theme1.xml" Id="Rb335d18ff43a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cc74dc7ad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d9a5e2865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df38a997a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4fdc5ae534b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ae643c071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d61d9ba23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a08e4d1a2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7880264d1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CAWA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CAWA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−1 224 608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−12 500 758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−1 326 360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26 697 110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CARL FREDERIK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Nobels gate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920 821 227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CAWA INVEST AS</a:t>
            </a:r>
          </a:p>
        </p:txBody>
      </p:sp>
    </p:spTree>
  </p:cSld>
  <p:clrMapOvr>
    <a:masterClrMapping xmlns:a="http://schemas.openxmlformats.org/drawingml/2006/main"/>
  </p:clrMapOvr>
</p:sld>
</file>