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9eba323e2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8c0d48f5b426d"/>
  </p:sldMasterIdLst>
  <p:sldIdLst>
    <p:sldId xmlns:r="http://schemas.openxmlformats.org/officeDocument/2006/relationships" id="256" r:id="R8fc4d57c31794c64"/>
    <p:sldId xmlns:r="http://schemas.openxmlformats.org/officeDocument/2006/relationships" id="257" r:id="R514bf27baff3448c"/>
    <p:sldId xmlns:r="http://schemas.openxmlformats.org/officeDocument/2006/relationships" id="258" r:id="R7c76c81a192d41f5"/>
    <p:sldId xmlns:r="http://schemas.openxmlformats.org/officeDocument/2006/relationships" id="259" r:id="R808c8818fe98418d"/>
    <p:sldId xmlns:r="http://schemas.openxmlformats.org/officeDocument/2006/relationships" id="260" r:id="Rf46293b31a19426c"/>
    <p:sldId xmlns:r="http://schemas.openxmlformats.org/officeDocument/2006/relationships" id="261" r:id="R1f36cacbe56142c0"/>
    <p:sldId xmlns:r="http://schemas.openxmlformats.org/officeDocument/2006/relationships" id="262" r:id="R65c562ba95bc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8c0d48f5b426d" /><Relationship Type="http://schemas.openxmlformats.org/officeDocument/2006/relationships/slide" Target="/ppt/slides/slide1.xml" Id="R8fc4d57c31794c64" /><Relationship Type="http://schemas.openxmlformats.org/officeDocument/2006/relationships/slide" Target="/ppt/slides/slide2.xml" Id="R514bf27baff3448c" /><Relationship Type="http://schemas.openxmlformats.org/officeDocument/2006/relationships/slide" Target="/ppt/slides/slide3.xml" Id="R7c76c81a192d41f5" /><Relationship Type="http://schemas.openxmlformats.org/officeDocument/2006/relationships/slide" Target="/ppt/slides/slide4.xml" Id="R808c8818fe98418d" /><Relationship Type="http://schemas.openxmlformats.org/officeDocument/2006/relationships/slide" Target="/ppt/slides/slide5.xml" Id="Rf46293b31a19426c" /><Relationship Type="http://schemas.openxmlformats.org/officeDocument/2006/relationships/slide" Target="/ppt/slides/slide6.xml" Id="R1f36cacbe56142c0" /><Relationship Type="http://schemas.openxmlformats.org/officeDocument/2006/relationships/slide" Target="/ppt/slides/slide7.xml" Id="R65c562ba95bc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4d9901128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5e8b30914292" /><Relationship Type="http://schemas.openxmlformats.org/officeDocument/2006/relationships/theme" Target="/ppt/slideMasters/theme/theme1.xml" Id="R1b3fb87fb615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35e8b3091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cf436b70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cffe30e8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9b9401c13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b63d9a43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b95366ed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0c60bd38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8e8000b1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118 775 973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417 203 643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438 674 023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HETRUM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JOTRUM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LITRUM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TETRUM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TETRUM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920 822 606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 AS</a:t>
            </a:r>
          </a:p>
        </p:txBody>
      </p:sp>
    </p:spTree>
  </p:cSld>
  <p:clrMapOvr>
    <a:masterClrMapping xmlns:a="http://schemas.openxmlformats.org/drawingml/2006/main"/>
  </p:clrMapOvr>
</p:sld>
</file>