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781b4f383b47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5ca927910e463f"/>
  </p:sldMasterIdLst>
  <p:sldIdLst>
    <p:sldId xmlns:r="http://schemas.openxmlformats.org/officeDocument/2006/relationships" id="256" r:id="R6b2672f5e158423d"/>
    <p:sldId xmlns:r="http://schemas.openxmlformats.org/officeDocument/2006/relationships" id="257" r:id="Rb496a5a54cda43b4"/>
    <p:sldId xmlns:r="http://schemas.openxmlformats.org/officeDocument/2006/relationships" id="258" r:id="R46982d61459b49fa"/>
    <p:sldId xmlns:r="http://schemas.openxmlformats.org/officeDocument/2006/relationships" id="259" r:id="Rb035db3e98794c59"/>
    <p:sldId xmlns:r="http://schemas.openxmlformats.org/officeDocument/2006/relationships" id="260" r:id="R5b726790a658474d"/>
    <p:sldId xmlns:r="http://schemas.openxmlformats.org/officeDocument/2006/relationships" id="261" r:id="Raf1013a218ba4630"/>
    <p:sldId xmlns:r="http://schemas.openxmlformats.org/officeDocument/2006/relationships" id="262" r:id="Rafbfa71a07274a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ca927910e463f" /><Relationship Type="http://schemas.openxmlformats.org/officeDocument/2006/relationships/slide" Target="/ppt/slides/slide1.xml" Id="R6b2672f5e158423d" /><Relationship Type="http://schemas.openxmlformats.org/officeDocument/2006/relationships/slide" Target="/ppt/slides/slide2.xml" Id="Rb496a5a54cda43b4" /><Relationship Type="http://schemas.openxmlformats.org/officeDocument/2006/relationships/slide" Target="/ppt/slides/slide3.xml" Id="R46982d61459b49fa" /><Relationship Type="http://schemas.openxmlformats.org/officeDocument/2006/relationships/slide" Target="/ppt/slides/slide4.xml" Id="Rb035db3e98794c59" /><Relationship Type="http://schemas.openxmlformats.org/officeDocument/2006/relationships/slide" Target="/ppt/slides/slide5.xml" Id="R5b726790a658474d" /><Relationship Type="http://schemas.openxmlformats.org/officeDocument/2006/relationships/slide" Target="/ppt/slides/slide6.xml" Id="Raf1013a218ba4630" /><Relationship Type="http://schemas.openxmlformats.org/officeDocument/2006/relationships/slide" Target="/ppt/slides/slide7.xml" Id="Rafbfa71a07274a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8957457d4e42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fea70781249c6" /><Relationship Type="http://schemas.openxmlformats.org/officeDocument/2006/relationships/theme" Target="/ppt/slideMasters/theme/theme1.xml" Id="R13ff83caa8b34a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0fea70781249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bbfe2424e4f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a9349e44f45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78ee5f5cb40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5c8cfd82747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0dbd4399c44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1c54ccb464a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119a497a845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GSN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3 228 171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3 256 170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NETTEBERG GØRIL SYVERSEN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Moderne Byggfornyelse AS, Lørenveien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920 827 462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GSN HOLDING AS</a:t>
            </a:r>
          </a:p>
        </p:txBody>
      </p:sp>
    </p:spTree>
  </p:cSld>
  <p:clrMapOvr>
    <a:masterClrMapping xmlns:a="http://schemas.openxmlformats.org/drawingml/2006/main"/>
  </p:clrMapOvr>
</p:sld>
</file>