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493096a48e41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2490b0041e46e3"/>
  </p:sldMasterIdLst>
  <p:sldIdLst>
    <p:sldId xmlns:r="http://schemas.openxmlformats.org/officeDocument/2006/relationships" id="256" r:id="Rd9a6cc72ba0a4347"/>
    <p:sldId xmlns:r="http://schemas.openxmlformats.org/officeDocument/2006/relationships" id="257" r:id="R2f1cf58fe58c4a08"/>
    <p:sldId xmlns:r="http://schemas.openxmlformats.org/officeDocument/2006/relationships" id="258" r:id="R3973ba37bcdb40c0"/>
    <p:sldId xmlns:r="http://schemas.openxmlformats.org/officeDocument/2006/relationships" id="259" r:id="R0a7240f3c3b647f7"/>
    <p:sldId xmlns:r="http://schemas.openxmlformats.org/officeDocument/2006/relationships" id="260" r:id="R26b26bc350304e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2490b0041e46e3" /><Relationship Type="http://schemas.openxmlformats.org/officeDocument/2006/relationships/slide" Target="/ppt/slides/slide1.xml" Id="Rd9a6cc72ba0a4347" /><Relationship Type="http://schemas.openxmlformats.org/officeDocument/2006/relationships/slide" Target="/ppt/slides/slide2.xml" Id="R2f1cf58fe58c4a08" /><Relationship Type="http://schemas.openxmlformats.org/officeDocument/2006/relationships/slide" Target="/ppt/slides/slide3.xml" Id="R3973ba37bcdb40c0" /><Relationship Type="http://schemas.openxmlformats.org/officeDocument/2006/relationships/slide" Target="/ppt/slides/slide4.xml" Id="R0a7240f3c3b647f7" /><Relationship Type="http://schemas.openxmlformats.org/officeDocument/2006/relationships/slide" Target="/ppt/slides/slide5.xml" Id="R26b26bc350304e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622fafacd641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b6bd433964dd3" /><Relationship Type="http://schemas.openxmlformats.org/officeDocument/2006/relationships/theme" Target="/ppt/slideMasters/theme/theme1.xml" Id="Ra44da80aecd245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bb6bd433964d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06f13b85441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84f4bd26b4c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f7fcf547d04a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f57a0df614a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fcfb199ca4a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LUNDE UNGDOMSLAG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 UNGDOMSLAG ble etablert [år] og holder til i Lundegrend.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Vevatnevegen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5690 Lundegrend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920 827 713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 UNGDOMSLAG</a:t>
            </a:r>
          </a:p>
        </p:txBody>
      </p:sp>
    </p:spTree>
  </p:cSld>
  <p:clrMapOvr>
    <a:masterClrMapping xmlns:a="http://schemas.openxmlformats.org/drawingml/2006/main"/>
  </p:clrMapOvr>
</p:sld>
</file>