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abc61fbdb54d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7e60f8d5f34cdc"/>
  </p:sldMasterIdLst>
  <p:sldIdLst>
    <p:sldId xmlns:r="http://schemas.openxmlformats.org/officeDocument/2006/relationships" id="256" r:id="Rea1d78f841434e81"/>
    <p:sldId xmlns:r="http://schemas.openxmlformats.org/officeDocument/2006/relationships" id="257" r:id="Rf92d2c62e3c74e16"/>
    <p:sldId xmlns:r="http://schemas.openxmlformats.org/officeDocument/2006/relationships" id="258" r:id="Rccdb239608ca49ce"/>
    <p:sldId xmlns:r="http://schemas.openxmlformats.org/officeDocument/2006/relationships" id="259" r:id="R30033dbdc44f4338"/>
    <p:sldId xmlns:r="http://schemas.openxmlformats.org/officeDocument/2006/relationships" id="260" r:id="Rb67e9d4100da4906"/>
    <p:sldId xmlns:r="http://schemas.openxmlformats.org/officeDocument/2006/relationships" id="261" r:id="Rcb8b602ec7b24b6b"/>
    <p:sldId xmlns:r="http://schemas.openxmlformats.org/officeDocument/2006/relationships" id="262" r:id="Rc78a1f39a2e443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e60f8d5f34cdc" /><Relationship Type="http://schemas.openxmlformats.org/officeDocument/2006/relationships/slide" Target="/ppt/slides/slide1.xml" Id="Rea1d78f841434e81" /><Relationship Type="http://schemas.openxmlformats.org/officeDocument/2006/relationships/slide" Target="/ppt/slides/slide2.xml" Id="Rf92d2c62e3c74e16" /><Relationship Type="http://schemas.openxmlformats.org/officeDocument/2006/relationships/slide" Target="/ppt/slides/slide3.xml" Id="Rccdb239608ca49ce" /><Relationship Type="http://schemas.openxmlformats.org/officeDocument/2006/relationships/slide" Target="/ppt/slides/slide4.xml" Id="R30033dbdc44f4338" /><Relationship Type="http://schemas.openxmlformats.org/officeDocument/2006/relationships/slide" Target="/ppt/slides/slide5.xml" Id="Rb67e9d4100da4906" /><Relationship Type="http://schemas.openxmlformats.org/officeDocument/2006/relationships/slide" Target="/ppt/slides/slide6.xml" Id="Rcb8b602ec7b24b6b" /><Relationship Type="http://schemas.openxmlformats.org/officeDocument/2006/relationships/slide" Target="/ppt/slides/slide7.xml" Id="Rc78a1f39a2e443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6ca022d77e4c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91c00ad514a56" /><Relationship Type="http://schemas.openxmlformats.org/officeDocument/2006/relationships/theme" Target="/ppt/slideMasters/theme/theme1.xml" Id="R8566740bff6a47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491c00ad514a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c8ae68bd345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2de20ea6740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4995d9f5a47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502c29f164d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9138ac8d74b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f8de191c048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afde0290649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674 500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−496 609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12 427 808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109 340 452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144 285 455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FØRSVOLL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Kongevei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920 840 590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 INVEST AS</a:t>
            </a:r>
          </a:p>
        </p:txBody>
      </p:sp>
    </p:spTree>
  </p:cSld>
  <p:clrMapOvr>
    <a:masterClrMapping xmlns:a="http://schemas.openxmlformats.org/drawingml/2006/main"/>
  </p:clrMapOvr>
</p:sld>
</file>