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fab1e54c0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bf569e47441a5"/>
  </p:sldMasterIdLst>
  <p:sldIdLst>
    <p:sldId xmlns:r="http://schemas.openxmlformats.org/officeDocument/2006/relationships" id="256" r:id="R4a9245f8de914251"/>
    <p:sldId xmlns:r="http://schemas.openxmlformats.org/officeDocument/2006/relationships" id="257" r:id="R7e11ee2a947a46dd"/>
    <p:sldId xmlns:r="http://schemas.openxmlformats.org/officeDocument/2006/relationships" id="258" r:id="R87eec1eafb7f4f7d"/>
    <p:sldId xmlns:r="http://schemas.openxmlformats.org/officeDocument/2006/relationships" id="259" r:id="R15454fb169814333"/>
    <p:sldId xmlns:r="http://schemas.openxmlformats.org/officeDocument/2006/relationships" id="260" r:id="R1012b29e14824a37"/>
    <p:sldId xmlns:r="http://schemas.openxmlformats.org/officeDocument/2006/relationships" id="261" r:id="R97c21de96de94ace"/>
    <p:sldId xmlns:r="http://schemas.openxmlformats.org/officeDocument/2006/relationships" id="262" r:id="R271cde4df461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bf569e47441a5" /><Relationship Type="http://schemas.openxmlformats.org/officeDocument/2006/relationships/slide" Target="/ppt/slides/slide1.xml" Id="R4a9245f8de914251" /><Relationship Type="http://schemas.openxmlformats.org/officeDocument/2006/relationships/slide" Target="/ppt/slides/slide2.xml" Id="R7e11ee2a947a46dd" /><Relationship Type="http://schemas.openxmlformats.org/officeDocument/2006/relationships/slide" Target="/ppt/slides/slide3.xml" Id="R87eec1eafb7f4f7d" /><Relationship Type="http://schemas.openxmlformats.org/officeDocument/2006/relationships/slide" Target="/ppt/slides/slide4.xml" Id="R15454fb169814333" /><Relationship Type="http://schemas.openxmlformats.org/officeDocument/2006/relationships/slide" Target="/ppt/slides/slide5.xml" Id="R1012b29e14824a37" /><Relationship Type="http://schemas.openxmlformats.org/officeDocument/2006/relationships/slide" Target="/ppt/slides/slide6.xml" Id="R97c21de96de94ace" /><Relationship Type="http://schemas.openxmlformats.org/officeDocument/2006/relationships/slide" Target="/ppt/slides/slide7.xml" Id="R271cde4df461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85f5f5550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4b4cb78541a9" /><Relationship Type="http://schemas.openxmlformats.org/officeDocument/2006/relationships/theme" Target="/ppt/slideMasters/theme/theme1.xml" Id="Rc5e2f56eafbf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c4b4cb785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9c10a3d61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9f824a71a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9c2c7893541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c702dadaa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425378654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bebd0f6445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885eecb15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41 148 874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44 263 928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HÆSTAD CECILIE ARONSEN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