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67ae85f94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cee92d28f43fd"/>
  </p:sldMasterIdLst>
  <p:sldIdLst>
    <p:sldId xmlns:r="http://schemas.openxmlformats.org/officeDocument/2006/relationships" id="256" r:id="R44cf9b34f2584959"/>
    <p:sldId xmlns:r="http://schemas.openxmlformats.org/officeDocument/2006/relationships" id="257" r:id="Ra9a2f7df490947fc"/>
    <p:sldId xmlns:r="http://schemas.openxmlformats.org/officeDocument/2006/relationships" id="258" r:id="R49a24d5c2e9d4504"/>
    <p:sldId xmlns:r="http://schemas.openxmlformats.org/officeDocument/2006/relationships" id="259" r:id="R221e0c7679a54504"/>
    <p:sldId xmlns:r="http://schemas.openxmlformats.org/officeDocument/2006/relationships" id="260" r:id="R06561312012d4e8b"/>
    <p:sldId xmlns:r="http://schemas.openxmlformats.org/officeDocument/2006/relationships" id="261" r:id="Re0cbb1e7acfc4ba9"/>
    <p:sldId xmlns:r="http://schemas.openxmlformats.org/officeDocument/2006/relationships" id="262" r:id="R2dceed0563b84d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cee92d28f43fd" /><Relationship Type="http://schemas.openxmlformats.org/officeDocument/2006/relationships/slide" Target="/ppt/slides/slide1.xml" Id="R44cf9b34f2584959" /><Relationship Type="http://schemas.openxmlformats.org/officeDocument/2006/relationships/slide" Target="/ppt/slides/slide2.xml" Id="Ra9a2f7df490947fc" /><Relationship Type="http://schemas.openxmlformats.org/officeDocument/2006/relationships/slide" Target="/ppt/slides/slide3.xml" Id="R49a24d5c2e9d4504" /><Relationship Type="http://schemas.openxmlformats.org/officeDocument/2006/relationships/slide" Target="/ppt/slides/slide4.xml" Id="R221e0c7679a54504" /><Relationship Type="http://schemas.openxmlformats.org/officeDocument/2006/relationships/slide" Target="/ppt/slides/slide5.xml" Id="R06561312012d4e8b" /><Relationship Type="http://schemas.openxmlformats.org/officeDocument/2006/relationships/slide" Target="/ppt/slides/slide6.xml" Id="Re0cbb1e7acfc4ba9" /><Relationship Type="http://schemas.openxmlformats.org/officeDocument/2006/relationships/slide" Target="/ppt/slides/slide7.xml" Id="R2dceed0563b84d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46ec0788a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55331106a47b7" /><Relationship Type="http://schemas.openxmlformats.org/officeDocument/2006/relationships/theme" Target="/ppt/slideMasters/theme/theme1.xml" Id="R84d4207b1957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055331106a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cf97ac929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1cc5028cd4b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0715226d9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663b7895148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146f25ee2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4b65b5d17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f6943813c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BJØRK-INVEST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24 956 972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PER INGVART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BJØRK-INVEST AS</a:t>
            </a:r>
          </a:p>
        </p:txBody>
      </p:sp>
    </p:spTree>
  </p:cSld>
  <p:clrMapOvr>
    <a:masterClrMapping xmlns:a="http://schemas.openxmlformats.org/drawingml/2006/main"/>
  </p:clrMapOvr>
</p:sld>
</file>