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484917e7e847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43f4dabb3346a5"/>
  </p:sldMasterIdLst>
  <p:sldIdLst>
    <p:sldId xmlns:r="http://schemas.openxmlformats.org/officeDocument/2006/relationships" id="256" r:id="R0e6d70461c1340a3"/>
    <p:sldId xmlns:r="http://schemas.openxmlformats.org/officeDocument/2006/relationships" id="257" r:id="Reec8fdadf4064557"/>
    <p:sldId xmlns:r="http://schemas.openxmlformats.org/officeDocument/2006/relationships" id="258" r:id="Rcc70839ed780483b"/>
    <p:sldId xmlns:r="http://schemas.openxmlformats.org/officeDocument/2006/relationships" id="259" r:id="R756c40a3a2bb48cf"/>
    <p:sldId xmlns:r="http://schemas.openxmlformats.org/officeDocument/2006/relationships" id="260" r:id="Rd51af58f1b39466f"/>
    <p:sldId xmlns:r="http://schemas.openxmlformats.org/officeDocument/2006/relationships" id="261" r:id="R31ae380a3fe84ffe"/>
    <p:sldId xmlns:r="http://schemas.openxmlformats.org/officeDocument/2006/relationships" id="262" r:id="Rd807febac32643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3f4dabb3346a5" /><Relationship Type="http://schemas.openxmlformats.org/officeDocument/2006/relationships/slide" Target="/ppt/slides/slide1.xml" Id="R0e6d70461c1340a3" /><Relationship Type="http://schemas.openxmlformats.org/officeDocument/2006/relationships/slide" Target="/ppt/slides/slide2.xml" Id="Reec8fdadf4064557" /><Relationship Type="http://schemas.openxmlformats.org/officeDocument/2006/relationships/slide" Target="/ppt/slides/slide3.xml" Id="Rcc70839ed780483b" /><Relationship Type="http://schemas.openxmlformats.org/officeDocument/2006/relationships/slide" Target="/ppt/slides/slide4.xml" Id="R756c40a3a2bb48cf" /><Relationship Type="http://schemas.openxmlformats.org/officeDocument/2006/relationships/slide" Target="/ppt/slides/slide5.xml" Id="Rd51af58f1b39466f" /><Relationship Type="http://schemas.openxmlformats.org/officeDocument/2006/relationships/slide" Target="/ppt/slides/slide6.xml" Id="R31ae380a3fe84ffe" /><Relationship Type="http://schemas.openxmlformats.org/officeDocument/2006/relationships/slide" Target="/ppt/slides/slide7.xml" Id="Rd807febac32643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64a4e821a4c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f27b256fd4dc1" /><Relationship Type="http://schemas.openxmlformats.org/officeDocument/2006/relationships/theme" Target="/ppt/slideMasters/theme/theme1.xml" Id="Re65fc10592d04f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ff27b256fd4d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1803ba0734a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de56ca10e4a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dfdb0872f40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a452e2cd74a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5883aba504e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6b3bd732b43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64be25ca34e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HOLDING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−1 491 798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39 274 822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39 556 470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Sørbråtan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1435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920 842 186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HOLDING AS</a:t>
            </a:r>
          </a:p>
        </p:txBody>
      </p:sp>
    </p:spTree>
  </p:cSld>
  <p:clrMapOvr>
    <a:masterClrMapping xmlns:a="http://schemas.openxmlformats.org/drawingml/2006/main"/>
  </p:clrMapOvr>
</p:sld>
</file>