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234549efd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a23ebbcb744cf"/>
  </p:sldMasterIdLst>
  <p:sldIdLst>
    <p:sldId xmlns:r="http://schemas.openxmlformats.org/officeDocument/2006/relationships" id="256" r:id="Rbfd262dedafc42eb"/>
    <p:sldId xmlns:r="http://schemas.openxmlformats.org/officeDocument/2006/relationships" id="257" r:id="R782474f199d049f3"/>
    <p:sldId xmlns:r="http://schemas.openxmlformats.org/officeDocument/2006/relationships" id="258" r:id="R8a38d459523c4441"/>
    <p:sldId xmlns:r="http://schemas.openxmlformats.org/officeDocument/2006/relationships" id="259" r:id="Rd770e0b10cbe49e8"/>
    <p:sldId xmlns:r="http://schemas.openxmlformats.org/officeDocument/2006/relationships" id="260" r:id="R4c902aea3b5b4611"/>
    <p:sldId xmlns:r="http://schemas.openxmlformats.org/officeDocument/2006/relationships" id="261" r:id="R2dafa14ae0224aff"/>
    <p:sldId xmlns:r="http://schemas.openxmlformats.org/officeDocument/2006/relationships" id="262" r:id="Rda31a28a5d91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a23ebbcb744cf" /><Relationship Type="http://schemas.openxmlformats.org/officeDocument/2006/relationships/slide" Target="/ppt/slides/slide1.xml" Id="Rbfd262dedafc42eb" /><Relationship Type="http://schemas.openxmlformats.org/officeDocument/2006/relationships/slide" Target="/ppt/slides/slide2.xml" Id="R782474f199d049f3" /><Relationship Type="http://schemas.openxmlformats.org/officeDocument/2006/relationships/slide" Target="/ppt/slides/slide3.xml" Id="R8a38d459523c4441" /><Relationship Type="http://schemas.openxmlformats.org/officeDocument/2006/relationships/slide" Target="/ppt/slides/slide4.xml" Id="Rd770e0b10cbe49e8" /><Relationship Type="http://schemas.openxmlformats.org/officeDocument/2006/relationships/slide" Target="/ppt/slides/slide5.xml" Id="R4c902aea3b5b4611" /><Relationship Type="http://schemas.openxmlformats.org/officeDocument/2006/relationships/slide" Target="/ppt/slides/slide6.xml" Id="R2dafa14ae0224aff" /><Relationship Type="http://schemas.openxmlformats.org/officeDocument/2006/relationships/slide" Target="/ppt/slides/slide7.xml" Id="Rda31a28a5d91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b5946cc7b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67da909e4bbe" /><Relationship Type="http://schemas.openxmlformats.org/officeDocument/2006/relationships/theme" Target="/ppt/slideMasters/theme/theme1.xml" Id="R5a0807111b86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c67da909e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5585cb78b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f8280460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f7b05440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ba91c81e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f5c03521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d06aa7e2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0c6b3b7c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HARLEM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25 190 182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103 035 708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278 929 680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RUNO HARLEM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920 843 840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HARLEM AS</a:t>
            </a:r>
          </a:p>
        </p:txBody>
      </p:sp>
    </p:spTree>
  </p:cSld>
  <p:clrMapOvr>
    <a:masterClrMapping xmlns:a="http://schemas.openxmlformats.org/drawingml/2006/main"/>
  </p:clrMapOvr>
</p:sld>
</file>