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c2ccba6d604f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c3cafd02d64d73"/>
  </p:sldMasterIdLst>
  <p:sldIdLst>
    <p:sldId xmlns:r="http://schemas.openxmlformats.org/officeDocument/2006/relationships" id="256" r:id="R76577f0b51334b55"/>
    <p:sldId xmlns:r="http://schemas.openxmlformats.org/officeDocument/2006/relationships" id="257" r:id="R2737a022e1474dfb"/>
    <p:sldId xmlns:r="http://schemas.openxmlformats.org/officeDocument/2006/relationships" id="258" r:id="Rb0ff996f146b492f"/>
    <p:sldId xmlns:r="http://schemas.openxmlformats.org/officeDocument/2006/relationships" id="259" r:id="R0f52fd6789414fce"/>
    <p:sldId xmlns:r="http://schemas.openxmlformats.org/officeDocument/2006/relationships" id="260" r:id="Rfa6a5c3bd5f84f31"/>
    <p:sldId xmlns:r="http://schemas.openxmlformats.org/officeDocument/2006/relationships" id="261" r:id="Rd662ca25525c4cb5"/>
    <p:sldId xmlns:r="http://schemas.openxmlformats.org/officeDocument/2006/relationships" id="262" r:id="R5f48d840898340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c3cafd02d64d73" /><Relationship Type="http://schemas.openxmlformats.org/officeDocument/2006/relationships/slide" Target="/ppt/slides/slide1.xml" Id="R76577f0b51334b55" /><Relationship Type="http://schemas.openxmlformats.org/officeDocument/2006/relationships/slide" Target="/ppt/slides/slide2.xml" Id="R2737a022e1474dfb" /><Relationship Type="http://schemas.openxmlformats.org/officeDocument/2006/relationships/slide" Target="/ppt/slides/slide3.xml" Id="Rb0ff996f146b492f" /><Relationship Type="http://schemas.openxmlformats.org/officeDocument/2006/relationships/slide" Target="/ppt/slides/slide4.xml" Id="R0f52fd6789414fce" /><Relationship Type="http://schemas.openxmlformats.org/officeDocument/2006/relationships/slide" Target="/ppt/slides/slide5.xml" Id="Rfa6a5c3bd5f84f31" /><Relationship Type="http://schemas.openxmlformats.org/officeDocument/2006/relationships/slide" Target="/ppt/slides/slide6.xml" Id="Rd662ca25525c4cb5" /><Relationship Type="http://schemas.openxmlformats.org/officeDocument/2006/relationships/slide" Target="/ppt/slides/slide7.xml" Id="R5f48d840898340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b3172bc1a742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15e52e1c04d13" /><Relationship Type="http://schemas.openxmlformats.org/officeDocument/2006/relationships/theme" Target="/ppt/slideMasters/theme/theme1.xml" Id="R0602bf2798a447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d15e52e1c04d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4c98edc6a44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4506449d142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bb2145ecb4a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7902e4e244b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073b974b347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37a1ff69048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c28e4edf04b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ACTA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323 319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4 514 081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CHRISTOPHER ASLAKSTRØM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Christopher Aslakstrøm, Harald Hårfagres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920 846 661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ACTA HOLDING AS</a:t>
            </a:r>
          </a:p>
        </p:txBody>
      </p:sp>
    </p:spTree>
  </p:cSld>
  <p:clrMapOvr>
    <a:masterClrMapping xmlns:a="http://schemas.openxmlformats.org/drawingml/2006/main"/>
  </p:clrMapOvr>
</p:sld>
</file>