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39a11611f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1f84fd6f74fab"/>
  </p:sldMasterIdLst>
  <p:sldIdLst>
    <p:sldId xmlns:r="http://schemas.openxmlformats.org/officeDocument/2006/relationships" id="256" r:id="R390c60b234ed4bd9"/>
    <p:sldId xmlns:r="http://schemas.openxmlformats.org/officeDocument/2006/relationships" id="257" r:id="R27d12e4125dc432c"/>
    <p:sldId xmlns:r="http://schemas.openxmlformats.org/officeDocument/2006/relationships" id="258" r:id="Rb97738b71edf4646"/>
    <p:sldId xmlns:r="http://schemas.openxmlformats.org/officeDocument/2006/relationships" id="259" r:id="Re6859acab4b54f0d"/>
    <p:sldId xmlns:r="http://schemas.openxmlformats.org/officeDocument/2006/relationships" id="260" r:id="R980733cf59c449d5"/>
    <p:sldId xmlns:r="http://schemas.openxmlformats.org/officeDocument/2006/relationships" id="261" r:id="Rce1bb38a6e494215"/>
    <p:sldId xmlns:r="http://schemas.openxmlformats.org/officeDocument/2006/relationships" id="262" r:id="R1feb25c760b2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1f84fd6f74fab" /><Relationship Type="http://schemas.openxmlformats.org/officeDocument/2006/relationships/slide" Target="/ppt/slides/slide1.xml" Id="R390c60b234ed4bd9" /><Relationship Type="http://schemas.openxmlformats.org/officeDocument/2006/relationships/slide" Target="/ppt/slides/slide2.xml" Id="R27d12e4125dc432c" /><Relationship Type="http://schemas.openxmlformats.org/officeDocument/2006/relationships/slide" Target="/ppt/slides/slide3.xml" Id="Rb97738b71edf4646" /><Relationship Type="http://schemas.openxmlformats.org/officeDocument/2006/relationships/slide" Target="/ppt/slides/slide4.xml" Id="Re6859acab4b54f0d" /><Relationship Type="http://schemas.openxmlformats.org/officeDocument/2006/relationships/slide" Target="/ppt/slides/slide5.xml" Id="R980733cf59c449d5" /><Relationship Type="http://schemas.openxmlformats.org/officeDocument/2006/relationships/slide" Target="/ppt/slides/slide6.xml" Id="Rce1bb38a6e494215" /><Relationship Type="http://schemas.openxmlformats.org/officeDocument/2006/relationships/slide" Target="/ppt/slides/slide7.xml" Id="R1feb25c760b2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65f112806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824f46edd4b27" /><Relationship Type="http://schemas.openxmlformats.org/officeDocument/2006/relationships/theme" Target="/ppt/slideMasters/theme/theme1.xml" Id="R5700f8e6ccfb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824f46edd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2e8c4f46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ced600ad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e10eef26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691f6e24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d6c272ee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feb5186bf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aa71ab67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