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722357089142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e43ee6533a4fe3"/>
  </p:sldMasterIdLst>
  <p:sldIdLst>
    <p:sldId xmlns:r="http://schemas.openxmlformats.org/officeDocument/2006/relationships" id="256" r:id="R8e435094966e460b"/>
    <p:sldId xmlns:r="http://schemas.openxmlformats.org/officeDocument/2006/relationships" id="257" r:id="R2a575004b51f4f9c"/>
    <p:sldId xmlns:r="http://schemas.openxmlformats.org/officeDocument/2006/relationships" id="258" r:id="R0384a66e7cf14d96"/>
    <p:sldId xmlns:r="http://schemas.openxmlformats.org/officeDocument/2006/relationships" id="259" r:id="R604476391f744393"/>
    <p:sldId xmlns:r="http://schemas.openxmlformats.org/officeDocument/2006/relationships" id="260" r:id="Rd52cf5bd0dd943dc"/>
    <p:sldId xmlns:r="http://schemas.openxmlformats.org/officeDocument/2006/relationships" id="261" r:id="R2a2dde2a95484343"/>
    <p:sldId xmlns:r="http://schemas.openxmlformats.org/officeDocument/2006/relationships" id="262" r:id="R9abd8529c4414d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e43ee6533a4fe3" /><Relationship Type="http://schemas.openxmlformats.org/officeDocument/2006/relationships/slide" Target="/ppt/slides/slide1.xml" Id="R8e435094966e460b" /><Relationship Type="http://schemas.openxmlformats.org/officeDocument/2006/relationships/slide" Target="/ppt/slides/slide2.xml" Id="R2a575004b51f4f9c" /><Relationship Type="http://schemas.openxmlformats.org/officeDocument/2006/relationships/slide" Target="/ppt/slides/slide3.xml" Id="R0384a66e7cf14d96" /><Relationship Type="http://schemas.openxmlformats.org/officeDocument/2006/relationships/slide" Target="/ppt/slides/slide4.xml" Id="R604476391f744393" /><Relationship Type="http://schemas.openxmlformats.org/officeDocument/2006/relationships/slide" Target="/ppt/slides/slide5.xml" Id="Rd52cf5bd0dd943dc" /><Relationship Type="http://schemas.openxmlformats.org/officeDocument/2006/relationships/slide" Target="/ppt/slides/slide6.xml" Id="R2a2dde2a95484343" /><Relationship Type="http://schemas.openxmlformats.org/officeDocument/2006/relationships/slide" Target="/ppt/slides/slide7.xml" Id="R9abd8529c4414d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2ed09a753044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ab2b33c644ae4" /><Relationship Type="http://schemas.openxmlformats.org/officeDocument/2006/relationships/theme" Target="/ppt/slideMasters/theme/theme1.xml" Id="R4e6cf19856444d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dab2b33c644a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b7409bb4041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b54e181f04c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7bb968ce947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9c2b0514141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d9cb96b3942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6612200194e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420ccb15547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BOLIGKONTROLL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BOLIGKONTROLL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BOLIGKONTROLL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BOLIGKONTROLL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BOLIGKONTROLL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BOLIGKONTROLL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10 199 752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697 168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452 569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2 141 148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5 520 755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BOLIGKONTROLL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HØVIK MARIUS BJÅNES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VENGE TOM ANDRE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BOLIGKONTROLL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Nye Sandviksveien 73C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920 851 355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BOLIGKONTROLL AS</a:t>
            </a:r>
          </a:p>
        </p:txBody>
      </p:sp>
    </p:spTree>
  </p:cSld>
  <p:clrMapOvr>
    <a:masterClrMapping xmlns:a="http://schemas.openxmlformats.org/drawingml/2006/main"/>
  </p:clrMapOvr>
</p:sld>
</file>