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bc0809ac244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8f77c4507543a2"/>
  </p:sldMasterIdLst>
  <p:sldIdLst>
    <p:sldId xmlns:r="http://schemas.openxmlformats.org/officeDocument/2006/relationships" id="256" r:id="R2b19d3baa3f14676"/>
    <p:sldId xmlns:r="http://schemas.openxmlformats.org/officeDocument/2006/relationships" id="257" r:id="Re2e8a85932ef4e68"/>
    <p:sldId xmlns:r="http://schemas.openxmlformats.org/officeDocument/2006/relationships" id="258" r:id="R1209f653632e4d79"/>
    <p:sldId xmlns:r="http://schemas.openxmlformats.org/officeDocument/2006/relationships" id="259" r:id="Rd70c58d78b834768"/>
    <p:sldId xmlns:r="http://schemas.openxmlformats.org/officeDocument/2006/relationships" id="260" r:id="Rbbbbfe6f86444ec7"/>
    <p:sldId xmlns:r="http://schemas.openxmlformats.org/officeDocument/2006/relationships" id="261" r:id="Rd5cd38bdfecd4bf7"/>
    <p:sldId xmlns:r="http://schemas.openxmlformats.org/officeDocument/2006/relationships" id="262" r:id="R88070808275941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f77c4507543a2" /><Relationship Type="http://schemas.openxmlformats.org/officeDocument/2006/relationships/slide" Target="/ppt/slides/slide1.xml" Id="R2b19d3baa3f14676" /><Relationship Type="http://schemas.openxmlformats.org/officeDocument/2006/relationships/slide" Target="/ppt/slides/slide2.xml" Id="Re2e8a85932ef4e68" /><Relationship Type="http://schemas.openxmlformats.org/officeDocument/2006/relationships/slide" Target="/ppt/slides/slide3.xml" Id="R1209f653632e4d79" /><Relationship Type="http://schemas.openxmlformats.org/officeDocument/2006/relationships/slide" Target="/ppt/slides/slide4.xml" Id="Rd70c58d78b834768" /><Relationship Type="http://schemas.openxmlformats.org/officeDocument/2006/relationships/slide" Target="/ppt/slides/slide5.xml" Id="Rbbbbfe6f86444ec7" /><Relationship Type="http://schemas.openxmlformats.org/officeDocument/2006/relationships/slide" Target="/ppt/slides/slide6.xml" Id="Rd5cd38bdfecd4bf7" /><Relationship Type="http://schemas.openxmlformats.org/officeDocument/2006/relationships/slide" Target="/ppt/slides/slide7.xml" Id="R88070808275941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6160cfc574e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641efdd634dfa" /><Relationship Type="http://schemas.openxmlformats.org/officeDocument/2006/relationships/theme" Target="/ppt/slideMasters/theme/theme1.xml" Id="Rd268804dd11e41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641efdd63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1b7af845e44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3a6fd81cf47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d8ede95f545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02111b0684b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6ee70945d41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8ba18ec244f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3f558b0604c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 24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24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 24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24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24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24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10 334 755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371 967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3 878 055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24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OMKL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24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Vasstrandvegen 75B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920 851 622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24 AS</a:t>
            </a:r>
          </a:p>
        </p:txBody>
      </p:sp>
    </p:spTree>
  </p:cSld>
  <p:clrMapOvr>
    <a:masterClrMapping xmlns:a="http://schemas.openxmlformats.org/drawingml/2006/main"/>
  </p:clrMapOvr>
</p:sld>
</file>