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7073d440e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bb9f717d8440b"/>
  </p:sldMasterIdLst>
  <p:sldIdLst>
    <p:sldId xmlns:r="http://schemas.openxmlformats.org/officeDocument/2006/relationships" id="256" r:id="Rbeb68bed385b4255"/>
    <p:sldId xmlns:r="http://schemas.openxmlformats.org/officeDocument/2006/relationships" id="257" r:id="Rbd39ae57696440e7"/>
    <p:sldId xmlns:r="http://schemas.openxmlformats.org/officeDocument/2006/relationships" id="258" r:id="Rfc225904fdfb40e1"/>
    <p:sldId xmlns:r="http://schemas.openxmlformats.org/officeDocument/2006/relationships" id="259" r:id="Rd10c84fa3d0745db"/>
    <p:sldId xmlns:r="http://schemas.openxmlformats.org/officeDocument/2006/relationships" id="260" r:id="R79ca73c734124f51"/>
    <p:sldId xmlns:r="http://schemas.openxmlformats.org/officeDocument/2006/relationships" id="261" r:id="R5bb3c8c567be4c4b"/>
    <p:sldId xmlns:r="http://schemas.openxmlformats.org/officeDocument/2006/relationships" id="262" r:id="R691ccc907602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bb9f717d8440b" /><Relationship Type="http://schemas.openxmlformats.org/officeDocument/2006/relationships/slide" Target="/ppt/slides/slide1.xml" Id="Rbeb68bed385b4255" /><Relationship Type="http://schemas.openxmlformats.org/officeDocument/2006/relationships/slide" Target="/ppt/slides/slide2.xml" Id="Rbd39ae57696440e7" /><Relationship Type="http://schemas.openxmlformats.org/officeDocument/2006/relationships/slide" Target="/ppt/slides/slide3.xml" Id="Rfc225904fdfb40e1" /><Relationship Type="http://schemas.openxmlformats.org/officeDocument/2006/relationships/slide" Target="/ppt/slides/slide4.xml" Id="Rd10c84fa3d0745db" /><Relationship Type="http://schemas.openxmlformats.org/officeDocument/2006/relationships/slide" Target="/ppt/slides/slide5.xml" Id="R79ca73c734124f51" /><Relationship Type="http://schemas.openxmlformats.org/officeDocument/2006/relationships/slide" Target="/ppt/slides/slide6.xml" Id="R5bb3c8c567be4c4b" /><Relationship Type="http://schemas.openxmlformats.org/officeDocument/2006/relationships/slide" Target="/ppt/slides/slide7.xml" Id="R691ccc907602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c11251330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8f859b754d17" /><Relationship Type="http://schemas.openxmlformats.org/officeDocument/2006/relationships/theme" Target="/ppt/slideMasters/theme/theme1.xml" Id="Rff5749eb7c11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d8f859b75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6c62d65c1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339299943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95e7645c0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852f624a3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cb5dcdf3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cc52f4bce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19e6017c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TROND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Skomakerberget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