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01df9d8a4842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f7ff4d3c564a42"/>
  </p:sldMasterIdLst>
  <p:sldIdLst>
    <p:sldId xmlns:r="http://schemas.openxmlformats.org/officeDocument/2006/relationships" id="256" r:id="R4451d193c6714e0f"/>
    <p:sldId xmlns:r="http://schemas.openxmlformats.org/officeDocument/2006/relationships" id="257" r:id="Rd0095823623c4c3b"/>
    <p:sldId xmlns:r="http://schemas.openxmlformats.org/officeDocument/2006/relationships" id="258" r:id="R1517b8fe59484d6c"/>
    <p:sldId xmlns:r="http://schemas.openxmlformats.org/officeDocument/2006/relationships" id="259" r:id="R21c46481feb84ba4"/>
    <p:sldId xmlns:r="http://schemas.openxmlformats.org/officeDocument/2006/relationships" id="260" r:id="Rb8251921068e46aa"/>
    <p:sldId xmlns:r="http://schemas.openxmlformats.org/officeDocument/2006/relationships" id="261" r:id="Rcaa083a3eb3643b0"/>
    <p:sldId xmlns:r="http://schemas.openxmlformats.org/officeDocument/2006/relationships" id="262" r:id="Ra620a3f097ef4c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7ff4d3c564a42" /><Relationship Type="http://schemas.openxmlformats.org/officeDocument/2006/relationships/slide" Target="/ppt/slides/slide1.xml" Id="R4451d193c6714e0f" /><Relationship Type="http://schemas.openxmlformats.org/officeDocument/2006/relationships/slide" Target="/ppt/slides/slide2.xml" Id="Rd0095823623c4c3b" /><Relationship Type="http://schemas.openxmlformats.org/officeDocument/2006/relationships/slide" Target="/ppt/slides/slide3.xml" Id="R1517b8fe59484d6c" /><Relationship Type="http://schemas.openxmlformats.org/officeDocument/2006/relationships/slide" Target="/ppt/slides/slide4.xml" Id="R21c46481feb84ba4" /><Relationship Type="http://schemas.openxmlformats.org/officeDocument/2006/relationships/slide" Target="/ppt/slides/slide5.xml" Id="Rb8251921068e46aa" /><Relationship Type="http://schemas.openxmlformats.org/officeDocument/2006/relationships/slide" Target="/ppt/slides/slide6.xml" Id="Rcaa083a3eb3643b0" /><Relationship Type="http://schemas.openxmlformats.org/officeDocument/2006/relationships/slide" Target="/ppt/slides/slide7.xml" Id="Ra620a3f097ef4c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f23f05f7a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1d5bc1ad7479b" /><Relationship Type="http://schemas.openxmlformats.org/officeDocument/2006/relationships/theme" Target="/ppt/slideMasters/theme/theme1.xml" Id="R66139990d4f845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61d5bc1ad747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cc2a7e77643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d46ebe0184a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ecd0a0d5c4a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91e9a44d444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1bf7c90c64f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31048a5bd4b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9bd70b38041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HIO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HIO ANLEGG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18 475 279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3 734 755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14 647 476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ERIKSEN-HAGEN HENRIK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BENOERIK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TERJE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STENSVOLD IDAR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Ulsrud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920 870 732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ANLEGG AS</a:t>
            </a:r>
          </a:p>
        </p:txBody>
      </p:sp>
    </p:spTree>
  </p:cSld>
  <p:clrMapOvr>
    <a:masterClrMapping xmlns:a="http://schemas.openxmlformats.org/drawingml/2006/main"/>
  </p:clrMapOvr>
</p:sld>
</file>