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421f35e26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47d599c7647c9"/>
  </p:sldMasterIdLst>
  <p:sldIdLst>
    <p:sldId xmlns:r="http://schemas.openxmlformats.org/officeDocument/2006/relationships" id="256" r:id="Rcb3327136f1e4a00"/>
    <p:sldId xmlns:r="http://schemas.openxmlformats.org/officeDocument/2006/relationships" id="257" r:id="R78f44c5a95e84a80"/>
    <p:sldId xmlns:r="http://schemas.openxmlformats.org/officeDocument/2006/relationships" id="258" r:id="Rfcefa1e9a53749c4"/>
    <p:sldId xmlns:r="http://schemas.openxmlformats.org/officeDocument/2006/relationships" id="259" r:id="R2659e9fdba92472c"/>
    <p:sldId xmlns:r="http://schemas.openxmlformats.org/officeDocument/2006/relationships" id="260" r:id="Ra04839d986784d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47d599c7647c9" /><Relationship Type="http://schemas.openxmlformats.org/officeDocument/2006/relationships/slide" Target="/ppt/slides/slide1.xml" Id="Rcb3327136f1e4a00" /><Relationship Type="http://schemas.openxmlformats.org/officeDocument/2006/relationships/slide" Target="/ppt/slides/slide2.xml" Id="R78f44c5a95e84a80" /><Relationship Type="http://schemas.openxmlformats.org/officeDocument/2006/relationships/slide" Target="/ppt/slides/slide3.xml" Id="Rfcefa1e9a53749c4" /><Relationship Type="http://schemas.openxmlformats.org/officeDocument/2006/relationships/slide" Target="/ppt/slides/slide4.xml" Id="R2659e9fdba92472c" /><Relationship Type="http://schemas.openxmlformats.org/officeDocument/2006/relationships/slide" Target="/ppt/slides/slide5.xml" Id="Ra04839d986784d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368684e91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30d9ba36045fa" /><Relationship Type="http://schemas.openxmlformats.org/officeDocument/2006/relationships/theme" Target="/ppt/slideMasters/theme/theme1.xml" Id="R7b713ab2b312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30d9ba360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4313f846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6718ecd7247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a3592be2c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64dfce906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ce0bac6a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FASADECOMPANIET RUSU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FASADECOMPANIET RUSU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FASADECOMPANIET RUSU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FASADECOMPANIET RUSU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FASADECOMPANIET RUSU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FASADECOMPANIET RUSU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Tanke Svilands gate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adrian23ruse88@gmail.com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920 871 445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FASADECOMPANIET RUSU</a:t>
            </a:r>
          </a:p>
        </p:txBody>
      </p:sp>
    </p:spTree>
  </p:cSld>
  <p:clrMapOvr>
    <a:masterClrMapping xmlns:a="http://schemas.openxmlformats.org/drawingml/2006/main"/>
  </p:clrMapOvr>
</p:sld>
</file>