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cf9166029a4b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30164ec8de4c2f"/>
  </p:sldMasterIdLst>
  <p:sldIdLst>
    <p:sldId xmlns:r="http://schemas.openxmlformats.org/officeDocument/2006/relationships" id="256" r:id="Rc4651f0c37654148"/>
    <p:sldId xmlns:r="http://schemas.openxmlformats.org/officeDocument/2006/relationships" id="257" r:id="R0cbc415a87d24105"/>
    <p:sldId xmlns:r="http://schemas.openxmlformats.org/officeDocument/2006/relationships" id="258" r:id="R2f666ea491744294"/>
    <p:sldId xmlns:r="http://schemas.openxmlformats.org/officeDocument/2006/relationships" id="259" r:id="Rfe676097cbac441c"/>
    <p:sldId xmlns:r="http://schemas.openxmlformats.org/officeDocument/2006/relationships" id="260" r:id="Rf3041bf3f4d54b14"/>
    <p:sldId xmlns:r="http://schemas.openxmlformats.org/officeDocument/2006/relationships" id="261" r:id="Ra0017d4c2cb84496"/>
    <p:sldId xmlns:r="http://schemas.openxmlformats.org/officeDocument/2006/relationships" id="262" r:id="Refcc977fbbfa4f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30164ec8de4c2f" /><Relationship Type="http://schemas.openxmlformats.org/officeDocument/2006/relationships/slide" Target="/ppt/slides/slide1.xml" Id="Rc4651f0c37654148" /><Relationship Type="http://schemas.openxmlformats.org/officeDocument/2006/relationships/slide" Target="/ppt/slides/slide2.xml" Id="R0cbc415a87d24105" /><Relationship Type="http://schemas.openxmlformats.org/officeDocument/2006/relationships/slide" Target="/ppt/slides/slide3.xml" Id="R2f666ea491744294" /><Relationship Type="http://schemas.openxmlformats.org/officeDocument/2006/relationships/slide" Target="/ppt/slides/slide4.xml" Id="Rfe676097cbac441c" /><Relationship Type="http://schemas.openxmlformats.org/officeDocument/2006/relationships/slide" Target="/ppt/slides/slide5.xml" Id="Rf3041bf3f4d54b14" /><Relationship Type="http://schemas.openxmlformats.org/officeDocument/2006/relationships/slide" Target="/ppt/slides/slide6.xml" Id="Ra0017d4c2cb84496" /><Relationship Type="http://schemas.openxmlformats.org/officeDocument/2006/relationships/slide" Target="/ppt/slides/slide7.xml" Id="Refcc977fbbfa4f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0702fecc7246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20d9d7ac34ffc" /><Relationship Type="http://schemas.openxmlformats.org/officeDocument/2006/relationships/theme" Target="/ppt/slideMasters/theme/theme1.xml" Id="R5f56b3e03d1d49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d20d9d7ac34f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1af10408c42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3a3c021a645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c1508c79840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1f53abf6743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29a2b214a46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9fe51ee394d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49dda3b2541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A' CALLA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A' CALLA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A' CALLA AS ble etablert [år] og holder til i Vråliosen.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A' CALLA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A' CALLA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A' CALLA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19 251 741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190 757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−3 582 523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2 807 198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A' CALLA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KÄRVET ANDRES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A' CALLA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Vråliosvegen 1381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3849 Vråliosen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920 874 002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A' CALLA AS</a:t>
            </a:r>
          </a:p>
        </p:txBody>
      </p:sp>
    </p:spTree>
  </p:cSld>
  <p:clrMapOvr>
    <a:masterClrMapping xmlns:a="http://schemas.openxmlformats.org/drawingml/2006/main"/>
  </p:clrMapOvr>
</p:sld>
</file>