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b09f075d7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f97d600294c28"/>
  </p:sldMasterIdLst>
  <p:sldIdLst>
    <p:sldId xmlns:r="http://schemas.openxmlformats.org/officeDocument/2006/relationships" id="256" r:id="Re872e573014541c5"/>
    <p:sldId xmlns:r="http://schemas.openxmlformats.org/officeDocument/2006/relationships" id="257" r:id="R302ec4c63df24671"/>
    <p:sldId xmlns:r="http://schemas.openxmlformats.org/officeDocument/2006/relationships" id="258" r:id="R2f1c163f78814277"/>
    <p:sldId xmlns:r="http://schemas.openxmlformats.org/officeDocument/2006/relationships" id="259" r:id="R2b09a5357bb645d1"/>
    <p:sldId xmlns:r="http://schemas.openxmlformats.org/officeDocument/2006/relationships" id="260" r:id="R2c4a3d25f5a348fe"/>
    <p:sldId xmlns:r="http://schemas.openxmlformats.org/officeDocument/2006/relationships" id="261" r:id="R3d4fc2bfa4a54b8c"/>
    <p:sldId xmlns:r="http://schemas.openxmlformats.org/officeDocument/2006/relationships" id="262" r:id="Rb19b3e16d6e5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f97d600294c28" /><Relationship Type="http://schemas.openxmlformats.org/officeDocument/2006/relationships/slide" Target="/ppt/slides/slide1.xml" Id="Re872e573014541c5" /><Relationship Type="http://schemas.openxmlformats.org/officeDocument/2006/relationships/slide" Target="/ppt/slides/slide2.xml" Id="R302ec4c63df24671" /><Relationship Type="http://schemas.openxmlformats.org/officeDocument/2006/relationships/slide" Target="/ppt/slides/slide3.xml" Id="R2f1c163f78814277" /><Relationship Type="http://schemas.openxmlformats.org/officeDocument/2006/relationships/slide" Target="/ppt/slides/slide4.xml" Id="R2b09a5357bb645d1" /><Relationship Type="http://schemas.openxmlformats.org/officeDocument/2006/relationships/slide" Target="/ppt/slides/slide5.xml" Id="R2c4a3d25f5a348fe" /><Relationship Type="http://schemas.openxmlformats.org/officeDocument/2006/relationships/slide" Target="/ppt/slides/slide6.xml" Id="R3d4fc2bfa4a54b8c" /><Relationship Type="http://schemas.openxmlformats.org/officeDocument/2006/relationships/slide" Target="/ppt/slides/slide7.xml" Id="Rb19b3e16d6e5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bd85c78e6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ebda087b49c0" /><Relationship Type="http://schemas.openxmlformats.org/officeDocument/2006/relationships/theme" Target="/ppt/slideMasters/theme/theme1.xml" Id="Ra3fa6f737240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8ebda087b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849bd2ce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d40a6fcd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b923b347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bf60011a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351def9f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65262fbc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928ac05e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GRØNSBERG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2 432 658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2 929 427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GRØNSBERG KNUT-EINAR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Dyreholtvegen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6907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920 878 385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GRØNSBERG INVEST AS</a:t>
            </a:r>
          </a:p>
        </p:txBody>
      </p:sp>
    </p:spTree>
  </p:cSld>
  <p:clrMapOvr>
    <a:masterClrMapping xmlns:a="http://schemas.openxmlformats.org/drawingml/2006/main"/>
  </p:clrMapOvr>
</p:sld>
</file>