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6023cb62f8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3d9874ac69474f"/>
  </p:sldMasterIdLst>
  <p:sldIdLst>
    <p:sldId xmlns:r="http://schemas.openxmlformats.org/officeDocument/2006/relationships" id="256" r:id="R3b58e64f55d049df"/>
    <p:sldId xmlns:r="http://schemas.openxmlformats.org/officeDocument/2006/relationships" id="257" r:id="Rf43f57aa3fbf449b"/>
    <p:sldId xmlns:r="http://schemas.openxmlformats.org/officeDocument/2006/relationships" id="258" r:id="R3eaa32fd4a1646af"/>
    <p:sldId xmlns:r="http://schemas.openxmlformats.org/officeDocument/2006/relationships" id="259" r:id="Rca3f566e4fab4647"/>
    <p:sldId xmlns:r="http://schemas.openxmlformats.org/officeDocument/2006/relationships" id="260" r:id="Rc1c80947e4984733"/>
    <p:sldId xmlns:r="http://schemas.openxmlformats.org/officeDocument/2006/relationships" id="261" r:id="Recbf2c9019b84250"/>
    <p:sldId xmlns:r="http://schemas.openxmlformats.org/officeDocument/2006/relationships" id="262" r:id="R3aa86474c2d343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d9874ac69474f" /><Relationship Type="http://schemas.openxmlformats.org/officeDocument/2006/relationships/slide" Target="/ppt/slides/slide1.xml" Id="R3b58e64f55d049df" /><Relationship Type="http://schemas.openxmlformats.org/officeDocument/2006/relationships/slide" Target="/ppt/slides/slide2.xml" Id="Rf43f57aa3fbf449b" /><Relationship Type="http://schemas.openxmlformats.org/officeDocument/2006/relationships/slide" Target="/ppt/slides/slide3.xml" Id="R3eaa32fd4a1646af" /><Relationship Type="http://schemas.openxmlformats.org/officeDocument/2006/relationships/slide" Target="/ppt/slides/slide4.xml" Id="Rca3f566e4fab4647" /><Relationship Type="http://schemas.openxmlformats.org/officeDocument/2006/relationships/slide" Target="/ppt/slides/slide5.xml" Id="Rc1c80947e4984733" /><Relationship Type="http://schemas.openxmlformats.org/officeDocument/2006/relationships/slide" Target="/ppt/slides/slide6.xml" Id="Recbf2c9019b84250" /><Relationship Type="http://schemas.openxmlformats.org/officeDocument/2006/relationships/slide" Target="/ppt/slides/slide7.xml" Id="R3aa86474c2d343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25fb2e944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1ad060b6a4312" /><Relationship Type="http://schemas.openxmlformats.org/officeDocument/2006/relationships/theme" Target="/ppt/slideMasters/theme/theme1.xml" Id="R566ff05f2359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61ad060b6a43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6770c8d2e41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f77bcef78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dd029cb94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ac3d5031448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d519691aa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b9bae40b541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21a2d8f554a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ELZ HOLDING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2 532 705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ZEKIR EROL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Erol Zekir, Bregnefaret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920 879 284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ELZ HOLDING AS</a:t>
            </a:r>
          </a:p>
        </p:txBody>
      </p:sp>
    </p:spTree>
  </p:cSld>
  <p:clrMapOvr>
    <a:masterClrMapping xmlns:a="http://schemas.openxmlformats.org/drawingml/2006/main"/>
  </p:clrMapOvr>
</p:sld>
</file>