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6994c98c2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93bdb93a44e0a"/>
  </p:sldMasterIdLst>
  <p:sldIdLst>
    <p:sldId xmlns:r="http://schemas.openxmlformats.org/officeDocument/2006/relationships" id="256" r:id="Rcafe6b20bebb4418"/>
    <p:sldId xmlns:r="http://schemas.openxmlformats.org/officeDocument/2006/relationships" id="257" r:id="R8cb1ceb5c71044fb"/>
    <p:sldId xmlns:r="http://schemas.openxmlformats.org/officeDocument/2006/relationships" id="258" r:id="R982b6b4767234855"/>
    <p:sldId xmlns:r="http://schemas.openxmlformats.org/officeDocument/2006/relationships" id="259" r:id="R0c5d13b5ee254957"/>
    <p:sldId xmlns:r="http://schemas.openxmlformats.org/officeDocument/2006/relationships" id="260" r:id="R19ba1a0981534f0a"/>
    <p:sldId xmlns:r="http://schemas.openxmlformats.org/officeDocument/2006/relationships" id="261" r:id="R2548c00796fb4a65"/>
    <p:sldId xmlns:r="http://schemas.openxmlformats.org/officeDocument/2006/relationships" id="262" r:id="R26dbab84d684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93bdb93a44e0a" /><Relationship Type="http://schemas.openxmlformats.org/officeDocument/2006/relationships/slide" Target="/ppt/slides/slide1.xml" Id="Rcafe6b20bebb4418" /><Relationship Type="http://schemas.openxmlformats.org/officeDocument/2006/relationships/slide" Target="/ppt/slides/slide2.xml" Id="R8cb1ceb5c71044fb" /><Relationship Type="http://schemas.openxmlformats.org/officeDocument/2006/relationships/slide" Target="/ppt/slides/slide3.xml" Id="R982b6b4767234855" /><Relationship Type="http://schemas.openxmlformats.org/officeDocument/2006/relationships/slide" Target="/ppt/slides/slide4.xml" Id="R0c5d13b5ee254957" /><Relationship Type="http://schemas.openxmlformats.org/officeDocument/2006/relationships/slide" Target="/ppt/slides/slide5.xml" Id="R19ba1a0981534f0a" /><Relationship Type="http://schemas.openxmlformats.org/officeDocument/2006/relationships/slide" Target="/ppt/slides/slide6.xml" Id="R2548c00796fb4a65" /><Relationship Type="http://schemas.openxmlformats.org/officeDocument/2006/relationships/slide" Target="/ppt/slides/slide7.xml" Id="R26dbab84d684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b7d32c29b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814e8663440d5" /><Relationship Type="http://schemas.openxmlformats.org/officeDocument/2006/relationships/theme" Target="/ppt/slideMasters/theme/theme1.xml" Id="R80114ca11d88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814e86634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f117bfa4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962bd499d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f5e38f2a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2251c065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a052f239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8d0d3bdb1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4cba83f8d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SYRAKUS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SYRAKUS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TELLEF BERG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BERG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920 888 593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SYRAKUS AS</a:t>
            </a:r>
          </a:p>
        </p:txBody>
      </p:sp>
    </p:spTree>
  </p:cSld>
  <p:clrMapOvr>
    <a:masterClrMapping xmlns:a="http://schemas.openxmlformats.org/drawingml/2006/main"/>
  </p:clrMapOvr>
</p:sld>
</file>