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78b248315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ab5c541834d2b"/>
  </p:sldMasterIdLst>
  <p:sldIdLst>
    <p:sldId xmlns:r="http://schemas.openxmlformats.org/officeDocument/2006/relationships" id="256" r:id="R9dd139e38e2342c7"/>
    <p:sldId xmlns:r="http://schemas.openxmlformats.org/officeDocument/2006/relationships" id="257" r:id="R0dacb87b9c9c4f13"/>
    <p:sldId xmlns:r="http://schemas.openxmlformats.org/officeDocument/2006/relationships" id="258" r:id="Rbc27d42d06a24ab0"/>
    <p:sldId xmlns:r="http://schemas.openxmlformats.org/officeDocument/2006/relationships" id="259" r:id="R69cccb2097d54977"/>
    <p:sldId xmlns:r="http://schemas.openxmlformats.org/officeDocument/2006/relationships" id="260" r:id="R1b694b3479cf4d45"/>
    <p:sldId xmlns:r="http://schemas.openxmlformats.org/officeDocument/2006/relationships" id="261" r:id="R921afc97461342ba"/>
    <p:sldId xmlns:r="http://schemas.openxmlformats.org/officeDocument/2006/relationships" id="262" r:id="R9a71d0a17cd7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ab5c541834d2b" /><Relationship Type="http://schemas.openxmlformats.org/officeDocument/2006/relationships/slide" Target="/ppt/slides/slide1.xml" Id="R9dd139e38e2342c7" /><Relationship Type="http://schemas.openxmlformats.org/officeDocument/2006/relationships/slide" Target="/ppt/slides/slide2.xml" Id="R0dacb87b9c9c4f13" /><Relationship Type="http://schemas.openxmlformats.org/officeDocument/2006/relationships/slide" Target="/ppt/slides/slide3.xml" Id="Rbc27d42d06a24ab0" /><Relationship Type="http://schemas.openxmlformats.org/officeDocument/2006/relationships/slide" Target="/ppt/slides/slide4.xml" Id="R69cccb2097d54977" /><Relationship Type="http://schemas.openxmlformats.org/officeDocument/2006/relationships/slide" Target="/ppt/slides/slide5.xml" Id="R1b694b3479cf4d45" /><Relationship Type="http://schemas.openxmlformats.org/officeDocument/2006/relationships/slide" Target="/ppt/slides/slide6.xml" Id="R921afc97461342ba" /><Relationship Type="http://schemas.openxmlformats.org/officeDocument/2006/relationships/slide" Target="/ppt/slides/slide7.xml" Id="R9a71d0a17cd7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75fed1a16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d5b48168d455f" /><Relationship Type="http://schemas.openxmlformats.org/officeDocument/2006/relationships/theme" Target="/ppt/slideMasters/theme/theme1.xml" Id="Re40177421053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d5b48168d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ff21663d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ec9ff10e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82618619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29a55945b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262f0c565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00697539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564658d1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VT12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VT12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FRØYLAND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920 896 146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VT12 INVEST AS</a:t>
            </a:r>
          </a:p>
        </p:txBody>
      </p:sp>
    </p:spTree>
  </p:cSld>
  <p:clrMapOvr>
    <a:masterClrMapping xmlns:a="http://schemas.openxmlformats.org/drawingml/2006/main"/>
  </p:clrMapOvr>
</p:sld>
</file>