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857ab30c1e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0a77b818f4781"/>
  </p:sldMasterIdLst>
  <p:sldIdLst>
    <p:sldId xmlns:r="http://schemas.openxmlformats.org/officeDocument/2006/relationships" id="256" r:id="R5137fce78acc451c"/>
    <p:sldId xmlns:r="http://schemas.openxmlformats.org/officeDocument/2006/relationships" id="257" r:id="R39df7d793e49433c"/>
    <p:sldId xmlns:r="http://schemas.openxmlformats.org/officeDocument/2006/relationships" id="258" r:id="R273342c5288d4726"/>
    <p:sldId xmlns:r="http://schemas.openxmlformats.org/officeDocument/2006/relationships" id="259" r:id="Rbe442f7a9701460e"/>
    <p:sldId xmlns:r="http://schemas.openxmlformats.org/officeDocument/2006/relationships" id="260" r:id="Rb104daf7f47445cb"/>
    <p:sldId xmlns:r="http://schemas.openxmlformats.org/officeDocument/2006/relationships" id="261" r:id="R03fa984ae86c49e9"/>
    <p:sldId xmlns:r="http://schemas.openxmlformats.org/officeDocument/2006/relationships" id="262" r:id="Rc9d43fe83b094e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0a77b818f4781" /><Relationship Type="http://schemas.openxmlformats.org/officeDocument/2006/relationships/slide" Target="/ppt/slides/slide1.xml" Id="R5137fce78acc451c" /><Relationship Type="http://schemas.openxmlformats.org/officeDocument/2006/relationships/slide" Target="/ppt/slides/slide2.xml" Id="R39df7d793e49433c" /><Relationship Type="http://schemas.openxmlformats.org/officeDocument/2006/relationships/slide" Target="/ppt/slides/slide3.xml" Id="R273342c5288d4726" /><Relationship Type="http://schemas.openxmlformats.org/officeDocument/2006/relationships/slide" Target="/ppt/slides/slide4.xml" Id="Rbe442f7a9701460e" /><Relationship Type="http://schemas.openxmlformats.org/officeDocument/2006/relationships/slide" Target="/ppt/slides/slide5.xml" Id="Rb104daf7f47445cb" /><Relationship Type="http://schemas.openxmlformats.org/officeDocument/2006/relationships/slide" Target="/ppt/slides/slide6.xml" Id="R03fa984ae86c49e9" /><Relationship Type="http://schemas.openxmlformats.org/officeDocument/2006/relationships/slide" Target="/ppt/slides/slide7.xml" Id="Rc9d43fe83b094e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ab780393b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d4e31f31f4e83" /><Relationship Type="http://schemas.openxmlformats.org/officeDocument/2006/relationships/theme" Target="/ppt/slideMasters/theme/theme1.xml" Id="Rf55f29e15c54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d4e31f31f4e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12ee9525e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b88a1306a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33c5fa3ec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d4c647df040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8781fae6c45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b9f8c65ab4a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91e0626c146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2 105 011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920 898 831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 INVEST AS</a:t>
            </a:r>
          </a:p>
        </p:txBody>
      </p:sp>
    </p:spTree>
  </p:cSld>
  <p:clrMapOvr>
    <a:masterClrMapping xmlns:a="http://schemas.openxmlformats.org/drawingml/2006/main"/>
  </p:clrMapOvr>
</p:sld>
</file>