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9a6276b1f4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489622b0c0420d"/>
  </p:sldMasterIdLst>
  <p:sldIdLst>
    <p:sldId xmlns:r="http://schemas.openxmlformats.org/officeDocument/2006/relationships" id="256" r:id="Re0c2cbd501ce42e7"/>
    <p:sldId xmlns:r="http://schemas.openxmlformats.org/officeDocument/2006/relationships" id="257" r:id="R0db4ce23c8b44533"/>
    <p:sldId xmlns:r="http://schemas.openxmlformats.org/officeDocument/2006/relationships" id="258" r:id="R5a8622a0629e4805"/>
    <p:sldId xmlns:r="http://schemas.openxmlformats.org/officeDocument/2006/relationships" id="259" r:id="R0263cf5788bd4c43"/>
    <p:sldId xmlns:r="http://schemas.openxmlformats.org/officeDocument/2006/relationships" id="260" r:id="R4c7caeb7132f4bea"/>
    <p:sldId xmlns:r="http://schemas.openxmlformats.org/officeDocument/2006/relationships" id="261" r:id="Ree5535fbf079413f"/>
    <p:sldId xmlns:r="http://schemas.openxmlformats.org/officeDocument/2006/relationships" id="262" r:id="Rac3398f9c09b48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489622b0c0420d" /><Relationship Type="http://schemas.openxmlformats.org/officeDocument/2006/relationships/slide" Target="/ppt/slides/slide1.xml" Id="Re0c2cbd501ce42e7" /><Relationship Type="http://schemas.openxmlformats.org/officeDocument/2006/relationships/slide" Target="/ppt/slides/slide2.xml" Id="R0db4ce23c8b44533" /><Relationship Type="http://schemas.openxmlformats.org/officeDocument/2006/relationships/slide" Target="/ppt/slides/slide3.xml" Id="R5a8622a0629e4805" /><Relationship Type="http://schemas.openxmlformats.org/officeDocument/2006/relationships/slide" Target="/ppt/slides/slide4.xml" Id="R0263cf5788bd4c43" /><Relationship Type="http://schemas.openxmlformats.org/officeDocument/2006/relationships/slide" Target="/ppt/slides/slide5.xml" Id="R4c7caeb7132f4bea" /><Relationship Type="http://schemas.openxmlformats.org/officeDocument/2006/relationships/slide" Target="/ppt/slides/slide6.xml" Id="Ree5535fbf079413f" /><Relationship Type="http://schemas.openxmlformats.org/officeDocument/2006/relationships/slide" Target="/ppt/slides/slide7.xml" Id="Rac3398f9c09b48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992b6fcf7d4a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3ae848ce24bbb" /><Relationship Type="http://schemas.openxmlformats.org/officeDocument/2006/relationships/theme" Target="/ppt/slideMasters/theme/theme1.xml" Id="Rde369469d36c4a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d3ae848ce24b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e16d9dd934a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ff195618849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cbbedad5a4d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6edc7e9df4e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91866e4de45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b8ebc3fc946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d58a81a3840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ROLO HOLDING AS ble etablert [år] og holder til i Rindal.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3 170 371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3 246 193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6657 Rindal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920 900 550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ROLO HOLDING AS</a:t>
            </a:r>
          </a:p>
        </p:txBody>
      </p:sp>
    </p:spTree>
  </p:cSld>
  <p:clrMapOvr>
    <a:masterClrMapping xmlns:a="http://schemas.openxmlformats.org/drawingml/2006/main"/>
  </p:clrMapOvr>
</p:sld>
</file>