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b02b979e8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4f12a52e74b6e"/>
  </p:sldMasterIdLst>
  <p:sldIdLst>
    <p:sldId xmlns:r="http://schemas.openxmlformats.org/officeDocument/2006/relationships" id="256" r:id="Re995ebb5e5d64021"/>
    <p:sldId xmlns:r="http://schemas.openxmlformats.org/officeDocument/2006/relationships" id="257" r:id="Rf4540dc72db54b8b"/>
    <p:sldId xmlns:r="http://schemas.openxmlformats.org/officeDocument/2006/relationships" id="258" r:id="R249fdb72dc4946d4"/>
    <p:sldId xmlns:r="http://schemas.openxmlformats.org/officeDocument/2006/relationships" id="259" r:id="R5fffc4f6479c4be1"/>
    <p:sldId xmlns:r="http://schemas.openxmlformats.org/officeDocument/2006/relationships" id="260" r:id="R0606428ddad3442f"/>
    <p:sldId xmlns:r="http://schemas.openxmlformats.org/officeDocument/2006/relationships" id="261" r:id="R14ae4afb043847d9"/>
    <p:sldId xmlns:r="http://schemas.openxmlformats.org/officeDocument/2006/relationships" id="262" r:id="Reb6832bdf9a4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4f12a52e74b6e" /><Relationship Type="http://schemas.openxmlformats.org/officeDocument/2006/relationships/slide" Target="/ppt/slides/slide1.xml" Id="Re995ebb5e5d64021" /><Relationship Type="http://schemas.openxmlformats.org/officeDocument/2006/relationships/slide" Target="/ppt/slides/slide2.xml" Id="Rf4540dc72db54b8b" /><Relationship Type="http://schemas.openxmlformats.org/officeDocument/2006/relationships/slide" Target="/ppt/slides/slide3.xml" Id="R249fdb72dc4946d4" /><Relationship Type="http://schemas.openxmlformats.org/officeDocument/2006/relationships/slide" Target="/ppt/slides/slide4.xml" Id="R5fffc4f6479c4be1" /><Relationship Type="http://schemas.openxmlformats.org/officeDocument/2006/relationships/slide" Target="/ppt/slides/slide5.xml" Id="R0606428ddad3442f" /><Relationship Type="http://schemas.openxmlformats.org/officeDocument/2006/relationships/slide" Target="/ppt/slides/slide6.xml" Id="R14ae4afb043847d9" /><Relationship Type="http://schemas.openxmlformats.org/officeDocument/2006/relationships/slide" Target="/ppt/slides/slide7.xml" Id="Reb6832bdf9a4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147a4ffd7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77b6174d4379" /><Relationship Type="http://schemas.openxmlformats.org/officeDocument/2006/relationships/theme" Target="/ppt/slideMasters/theme/theme1.xml" Id="Reb2a6212c3bc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377b6174d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6e70e62a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27838077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97477304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4026247e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27dccc4d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b2473a0e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804ef882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ERTNES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ERTNES HOLDING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4 082 012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ERTNES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Storeåkeren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ERTNES HOLDING AS</a:t>
            </a:r>
          </a:p>
        </p:txBody>
      </p:sp>
    </p:spTree>
  </p:cSld>
  <p:clrMapOvr>
    <a:masterClrMapping xmlns:a="http://schemas.openxmlformats.org/drawingml/2006/main"/>
  </p:clrMapOvr>
</p:sld>
</file>