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d7439d92f4640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bbc4b4ad00f4aa6"/>
  </p:sldMasterIdLst>
  <p:sldIdLst>
    <p:sldId xmlns:r="http://schemas.openxmlformats.org/officeDocument/2006/relationships" id="256" r:id="R6f8344afd5654c61"/>
    <p:sldId xmlns:r="http://schemas.openxmlformats.org/officeDocument/2006/relationships" id="257" r:id="Rc528ecc72f7947ff"/>
    <p:sldId xmlns:r="http://schemas.openxmlformats.org/officeDocument/2006/relationships" id="258" r:id="R1bf6fc3f2cc84f01"/>
    <p:sldId xmlns:r="http://schemas.openxmlformats.org/officeDocument/2006/relationships" id="259" r:id="R5591e888a1cf4294"/>
    <p:sldId xmlns:r="http://schemas.openxmlformats.org/officeDocument/2006/relationships" id="260" r:id="Re648e8c9bc7449a3"/>
    <p:sldId xmlns:r="http://schemas.openxmlformats.org/officeDocument/2006/relationships" id="261" r:id="R710c6ea90bae41a3"/>
    <p:sldId xmlns:r="http://schemas.openxmlformats.org/officeDocument/2006/relationships" id="262" r:id="R92f26d0567ea44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bc4b4ad00f4aa6" /><Relationship Type="http://schemas.openxmlformats.org/officeDocument/2006/relationships/slide" Target="/ppt/slides/slide1.xml" Id="R6f8344afd5654c61" /><Relationship Type="http://schemas.openxmlformats.org/officeDocument/2006/relationships/slide" Target="/ppt/slides/slide2.xml" Id="Rc528ecc72f7947ff" /><Relationship Type="http://schemas.openxmlformats.org/officeDocument/2006/relationships/slide" Target="/ppt/slides/slide3.xml" Id="R1bf6fc3f2cc84f01" /><Relationship Type="http://schemas.openxmlformats.org/officeDocument/2006/relationships/slide" Target="/ppt/slides/slide4.xml" Id="R5591e888a1cf4294" /><Relationship Type="http://schemas.openxmlformats.org/officeDocument/2006/relationships/slide" Target="/ppt/slides/slide5.xml" Id="Re648e8c9bc7449a3" /><Relationship Type="http://schemas.openxmlformats.org/officeDocument/2006/relationships/slide" Target="/ppt/slides/slide6.xml" Id="R710c6ea90bae41a3" /><Relationship Type="http://schemas.openxmlformats.org/officeDocument/2006/relationships/slide" Target="/ppt/slides/slide7.xml" Id="R92f26d0567ea44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28a108b14144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a1c295a0554302" /><Relationship Type="http://schemas.openxmlformats.org/officeDocument/2006/relationships/theme" Target="/ppt/slideMasters/theme/theme1.xml" Id="R2c6029ffc9d44ba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3a1c295a055430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0aafb3b68540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8515ecd73043c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5a75dce62424d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0d91bdb28040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12b425e124a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a8aa4b5609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c5ca6661dd474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CCD EIENDOMSTJENESTER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CCD EIENDOMSTJENESTER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12 617 459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508 226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419 382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7 052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1 889 758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MARCUS ANDERSON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Christian August Thorings veg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4033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920 900 984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CCD EIENDOMSTJENESTER AS</a:t>
            </a:r>
          </a:p>
        </p:txBody>
      </p:sp>
    </p:spTree>
  </p:cSld>
  <p:clrMapOvr>
    <a:masterClrMapping xmlns:a="http://schemas.openxmlformats.org/drawingml/2006/main"/>
  </p:clrMapOvr>
</p:sld>
</file>