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79b5705a3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91db9ea02498a"/>
  </p:sldMasterIdLst>
  <p:sldIdLst>
    <p:sldId xmlns:r="http://schemas.openxmlformats.org/officeDocument/2006/relationships" id="256" r:id="R9774625345274583"/>
    <p:sldId xmlns:r="http://schemas.openxmlformats.org/officeDocument/2006/relationships" id="257" r:id="Re6391a7d8f2a4393"/>
    <p:sldId xmlns:r="http://schemas.openxmlformats.org/officeDocument/2006/relationships" id="258" r:id="R728a64d0f95b4597"/>
    <p:sldId xmlns:r="http://schemas.openxmlformats.org/officeDocument/2006/relationships" id="259" r:id="R93c28801f2f5497a"/>
    <p:sldId xmlns:r="http://schemas.openxmlformats.org/officeDocument/2006/relationships" id="260" r:id="Rff0355d85a0342fd"/>
    <p:sldId xmlns:r="http://schemas.openxmlformats.org/officeDocument/2006/relationships" id="261" r:id="R48f4c5172dd34842"/>
    <p:sldId xmlns:r="http://schemas.openxmlformats.org/officeDocument/2006/relationships" id="262" r:id="Raf9977053330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91db9ea02498a" /><Relationship Type="http://schemas.openxmlformats.org/officeDocument/2006/relationships/slide" Target="/ppt/slides/slide1.xml" Id="R9774625345274583" /><Relationship Type="http://schemas.openxmlformats.org/officeDocument/2006/relationships/slide" Target="/ppt/slides/slide2.xml" Id="Re6391a7d8f2a4393" /><Relationship Type="http://schemas.openxmlformats.org/officeDocument/2006/relationships/slide" Target="/ppt/slides/slide3.xml" Id="R728a64d0f95b4597" /><Relationship Type="http://schemas.openxmlformats.org/officeDocument/2006/relationships/slide" Target="/ppt/slides/slide4.xml" Id="R93c28801f2f5497a" /><Relationship Type="http://schemas.openxmlformats.org/officeDocument/2006/relationships/slide" Target="/ppt/slides/slide5.xml" Id="Rff0355d85a0342fd" /><Relationship Type="http://schemas.openxmlformats.org/officeDocument/2006/relationships/slide" Target="/ppt/slides/slide6.xml" Id="R48f4c5172dd34842" /><Relationship Type="http://schemas.openxmlformats.org/officeDocument/2006/relationships/slide" Target="/ppt/slides/slide7.xml" Id="Raf9977053330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2b5589890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356444954ea1" /><Relationship Type="http://schemas.openxmlformats.org/officeDocument/2006/relationships/theme" Target="/ppt/slideMasters/theme/theme1.xml" Id="R52a3ff6b9f40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135644495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fd40fa79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3d02d73dc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1aff850c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2a40b10e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eefb992d3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ac0585ee4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21596aa4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3 516 945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WENLONG LUO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920 901 239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 CAPITAL AS</a:t>
            </a:r>
          </a:p>
        </p:txBody>
      </p:sp>
    </p:spTree>
  </p:cSld>
  <p:clrMapOvr>
    <a:masterClrMapping xmlns:a="http://schemas.openxmlformats.org/drawingml/2006/main"/>
  </p:clrMapOvr>
</p:sld>
</file>