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1c262a392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5de75afbe41ca"/>
  </p:sldMasterIdLst>
  <p:sldIdLst>
    <p:sldId xmlns:r="http://schemas.openxmlformats.org/officeDocument/2006/relationships" id="256" r:id="Rcfbd72cfc06b4bbf"/>
    <p:sldId xmlns:r="http://schemas.openxmlformats.org/officeDocument/2006/relationships" id="257" r:id="R71ddcfe6cb554ba1"/>
    <p:sldId xmlns:r="http://schemas.openxmlformats.org/officeDocument/2006/relationships" id="258" r:id="R88ab6ca0ed4248ea"/>
    <p:sldId xmlns:r="http://schemas.openxmlformats.org/officeDocument/2006/relationships" id="259" r:id="R38fdb7c6d94b4819"/>
    <p:sldId xmlns:r="http://schemas.openxmlformats.org/officeDocument/2006/relationships" id="260" r:id="R9094c48e7e5d424c"/>
    <p:sldId xmlns:r="http://schemas.openxmlformats.org/officeDocument/2006/relationships" id="261" r:id="Rb009c9aa1ecb4826"/>
    <p:sldId xmlns:r="http://schemas.openxmlformats.org/officeDocument/2006/relationships" id="262" r:id="R700a8535369d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5de75afbe41ca" /><Relationship Type="http://schemas.openxmlformats.org/officeDocument/2006/relationships/slide" Target="/ppt/slides/slide1.xml" Id="Rcfbd72cfc06b4bbf" /><Relationship Type="http://schemas.openxmlformats.org/officeDocument/2006/relationships/slide" Target="/ppt/slides/slide2.xml" Id="R71ddcfe6cb554ba1" /><Relationship Type="http://schemas.openxmlformats.org/officeDocument/2006/relationships/slide" Target="/ppt/slides/slide3.xml" Id="R88ab6ca0ed4248ea" /><Relationship Type="http://schemas.openxmlformats.org/officeDocument/2006/relationships/slide" Target="/ppt/slides/slide4.xml" Id="R38fdb7c6d94b4819" /><Relationship Type="http://schemas.openxmlformats.org/officeDocument/2006/relationships/slide" Target="/ppt/slides/slide5.xml" Id="R9094c48e7e5d424c" /><Relationship Type="http://schemas.openxmlformats.org/officeDocument/2006/relationships/slide" Target="/ppt/slides/slide6.xml" Id="Rb009c9aa1ecb4826" /><Relationship Type="http://schemas.openxmlformats.org/officeDocument/2006/relationships/slide" Target="/ppt/slides/slide7.xml" Id="R700a8535369d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a8458930f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e254be974247" /><Relationship Type="http://schemas.openxmlformats.org/officeDocument/2006/relationships/theme" Target="/ppt/slideMasters/theme/theme1.xml" Id="R04ef41f7273c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3e254be97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94409b778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6e63a78a8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12e020f6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ce67118d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39f0e933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aad73af9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fe6e9d6d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TOMMY BELSAAS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TOMMY BELSAAS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JOFE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GOTH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Jæktskippergata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TOMMY BELSAAS AS</a:t>
            </a:r>
          </a:p>
        </p:txBody>
      </p:sp>
    </p:spTree>
  </p:cSld>
  <p:clrMapOvr>
    <a:masterClrMapping xmlns:a="http://schemas.openxmlformats.org/drawingml/2006/main"/>
  </p:clrMapOvr>
</p:sld>
</file>