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6621eaec0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8723828e5344ab"/>
  </p:sldMasterIdLst>
  <p:sldIdLst>
    <p:sldId xmlns:r="http://schemas.openxmlformats.org/officeDocument/2006/relationships" id="256" r:id="Rbf092c36fc1b49c7"/>
    <p:sldId xmlns:r="http://schemas.openxmlformats.org/officeDocument/2006/relationships" id="257" r:id="R88b1f08d6c5146d1"/>
    <p:sldId xmlns:r="http://schemas.openxmlformats.org/officeDocument/2006/relationships" id="258" r:id="Rc7584cc7543c47e1"/>
    <p:sldId xmlns:r="http://schemas.openxmlformats.org/officeDocument/2006/relationships" id="259" r:id="R0d53ad5a1c644244"/>
    <p:sldId xmlns:r="http://schemas.openxmlformats.org/officeDocument/2006/relationships" id="260" r:id="R980ea5a6aad943c7"/>
    <p:sldId xmlns:r="http://schemas.openxmlformats.org/officeDocument/2006/relationships" id="261" r:id="R936b5d9267d0410f"/>
    <p:sldId xmlns:r="http://schemas.openxmlformats.org/officeDocument/2006/relationships" id="262" r:id="R11a39644f5f047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723828e5344ab" /><Relationship Type="http://schemas.openxmlformats.org/officeDocument/2006/relationships/slide" Target="/ppt/slides/slide1.xml" Id="Rbf092c36fc1b49c7" /><Relationship Type="http://schemas.openxmlformats.org/officeDocument/2006/relationships/slide" Target="/ppt/slides/slide2.xml" Id="R88b1f08d6c5146d1" /><Relationship Type="http://schemas.openxmlformats.org/officeDocument/2006/relationships/slide" Target="/ppt/slides/slide3.xml" Id="Rc7584cc7543c47e1" /><Relationship Type="http://schemas.openxmlformats.org/officeDocument/2006/relationships/slide" Target="/ppt/slides/slide4.xml" Id="R0d53ad5a1c644244" /><Relationship Type="http://schemas.openxmlformats.org/officeDocument/2006/relationships/slide" Target="/ppt/slides/slide5.xml" Id="R980ea5a6aad943c7" /><Relationship Type="http://schemas.openxmlformats.org/officeDocument/2006/relationships/slide" Target="/ppt/slides/slide6.xml" Id="R936b5d9267d0410f" /><Relationship Type="http://schemas.openxmlformats.org/officeDocument/2006/relationships/slide" Target="/ppt/slides/slide7.xml" Id="R11a39644f5f047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69f1be57e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0f82afe534edd" /><Relationship Type="http://schemas.openxmlformats.org/officeDocument/2006/relationships/theme" Target="/ppt/slideMasters/theme/theme1.xml" Id="R242870e38dab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0f82afe534e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1dd3c819d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a4ecedc9a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cfff8cca9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cb4488f00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35e3b9d7045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6d92348e54d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448fefd4c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CAMGA AS ble etablert [år] og holder til i Fannrem.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3 002 870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20 074 270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20 153 226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RAO CAMILLA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RAO GEIR ARNE BRØNSTAD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Prestmovegen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7320 Fannrem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920 903 002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CAMGA AS</a:t>
            </a:r>
          </a:p>
        </p:txBody>
      </p:sp>
    </p:spTree>
  </p:cSld>
  <p:clrMapOvr>
    <a:masterClrMapping xmlns:a="http://schemas.openxmlformats.org/drawingml/2006/main"/>
  </p:clrMapOvr>
</p:sld>
</file>