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c9094f6838d472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5d241de25284146"/>
  </p:sldMasterIdLst>
  <p:sldIdLst>
    <p:sldId xmlns:r="http://schemas.openxmlformats.org/officeDocument/2006/relationships" id="256" r:id="Rc35b5726f968434d"/>
    <p:sldId xmlns:r="http://schemas.openxmlformats.org/officeDocument/2006/relationships" id="257" r:id="Rab97e77d866f4382"/>
    <p:sldId xmlns:r="http://schemas.openxmlformats.org/officeDocument/2006/relationships" id="258" r:id="R435ae3ae155e40da"/>
    <p:sldId xmlns:r="http://schemas.openxmlformats.org/officeDocument/2006/relationships" id="259" r:id="R6ca4285304ae4de5"/>
    <p:sldId xmlns:r="http://schemas.openxmlformats.org/officeDocument/2006/relationships" id="260" r:id="R853d1eb42db645c5"/>
    <p:sldId xmlns:r="http://schemas.openxmlformats.org/officeDocument/2006/relationships" id="261" r:id="R285eddf187ff4b09"/>
    <p:sldId xmlns:r="http://schemas.openxmlformats.org/officeDocument/2006/relationships" id="262" r:id="R8486e7f540334fd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d241de25284146" /><Relationship Type="http://schemas.openxmlformats.org/officeDocument/2006/relationships/slide" Target="/ppt/slides/slide1.xml" Id="Rc35b5726f968434d" /><Relationship Type="http://schemas.openxmlformats.org/officeDocument/2006/relationships/slide" Target="/ppt/slides/slide2.xml" Id="Rab97e77d866f4382" /><Relationship Type="http://schemas.openxmlformats.org/officeDocument/2006/relationships/slide" Target="/ppt/slides/slide3.xml" Id="R435ae3ae155e40da" /><Relationship Type="http://schemas.openxmlformats.org/officeDocument/2006/relationships/slide" Target="/ppt/slides/slide4.xml" Id="R6ca4285304ae4de5" /><Relationship Type="http://schemas.openxmlformats.org/officeDocument/2006/relationships/slide" Target="/ppt/slides/slide5.xml" Id="R853d1eb42db645c5" /><Relationship Type="http://schemas.openxmlformats.org/officeDocument/2006/relationships/slide" Target="/ppt/slides/slide6.xml" Id="R285eddf187ff4b09" /><Relationship Type="http://schemas.openxmlformats.org/officeDocument/2006/relationships/slide" Target="/ppt/slides/slide7.xml" Id="R8486e7f540334fd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ad351f4f284e6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fbcd378c05420e" /><Relationship Type="http://schemas.openxmlformats.org/officeDocument/2006/relationships/theme" Target="/ppt/slideMasters/theme/theme1.xml" Id="Rfd872d01af46478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8fbcd378c05420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241f5f558141b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b007f7e1a7468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07de49c2234ce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03b28230d045a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67816678654d0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d7e9ca8b8644c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b00b2da05e48e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CADO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CADO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CADO INVEST AS ble etablert [år] og holder til i Naustbukta.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CADO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CADO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CADO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−41 685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6 032 128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123 950 840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124 080 464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CADO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DOLMEN CAMILLA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CADO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Maren F. Sverdrups veg 307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7990 Naustbukta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920 904 343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CADO INVEST AS</a:t>
            </a:r>
          </a:p>
        </p:txBody>
      </p:sp>
    </p:spTree>
  </p:cSld>
  <p:clrMapOvr>
    <a:masterClrMapping xmlns:a="http://schemas.openxmlformats.org/drawingml/2006/main"/>
  </p:clrMapOvr>
</p:sld>
</file>