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717f19105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da902db3343bc"/>
  </p:sldMasterIdLst>
  <p:sldIdLst>
    <p:sldId xmlns:r="http://schemas.openxmlformats.org/officeDocument/2006/relationships" id="256" r:id="Rfae0c03545dc479f"/>
    <p:sldId xmlns:r="http://schemas.openxmlformats.org/officeDocument/2006/relationships" id="257" r:id="Reca5312e8c9c4777"/>
    <p:sldId xmlns:r="http://schemas.openxmlformats.org/officeDocument/2006/relationships" id="258" r:id="Rb5da4b764bbd4849"/>
    <p:sldId xmlns:r="http://schemas.openxmlformats.org/officeDocument/2006/relationships" id="259" r:id="Ra555b1c91bba4334"/>
    <p:sldId xmlns:r="http://schemas.openxmlformats.org/officeDocument/2006/relationships" id="260" r:id="R371e25f9ed624a9b"/>
    <p:sldId xmlns:r="http://schemas.openxmlformats.org/officeDocument/2006/relationships" id="261" r:id="Rfdfd70d926d74a56"/>
    <p:sldId xmlns:r="http://schemas.openxmlformats.org/officeDocument/2006/relationships" id="262" r:id="Rd8d73514f09b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da902db3343bc" /><Relationship Type="http://schemas.openxmlformats.org/officeDocument/2006/relationships/slide" Target="/ppt/slides/slide1.xml" Id="Rfae0c03545dc479f" /><Relationship Type="http://schemas.openxmlformats.org/officeDocument/2006/relationships/slide" Target="/ppt/slides/slide2.xml" Id="Reca5312e8c9c4777" /><Relationship Type="http://schemas.openxmlformats.org/officeDocument/2006/relationships/slide" Target="/ppt/slides/slide3.xml" Id="Rb5da4b764bbd4849" /><Relationship Type="http://schemas.openxmlformats.org/officeDocument/2006/relationships/slide" Target="/ppt/slides/slide4.xml" Id="Ra555b1c91bba4334" /><Relationship Type="http://schemas.openxmlformats.org/officeDocument/2006/relationships/slide" Target="/ppt/slides/slide5.xml" Id="R371e25f9ed624a9b" /><Relationship Type="http://schemas.openxmlformats.org/officeDocument/2006/relationships/slide" Target="/ppt/slides/slide6.xml" Id="Rfdfd70d926d74a56" /><Relationship Type="http://schemas.openxmlformats.org/officeDocument/2006/relationships/slide" Target="/ppt/slides/slide7.xml" Id="Rd8d73514f09b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96e054415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5400da914324" /><Relationship Type="http://schemas.openxmlformats.org/officeDocument/2006/relationships/theme" Target="/ppt/slideMasters/theme/theme1.xml" Id="Rc7e7435a5819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45400da91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3f548a578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c07a5eb9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a2bae80f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b019638b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d60856b9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efc23871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1c6bc429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ULTIMA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ULTIMA REVISJON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11 695 080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5 336 160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ULTIMA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