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fa1bcabc3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0c2ce231f49ce"/>
  </p:sldMasterIdLst>
  <p:sldIdLst>
    <p:sldId xmlns:r="http://schemas.openxmlformats.org/officeDocument/2006/relationships" id="256" r:id="R3e52cde785814812"/>
    <p:sldId xmlns:r="http://schemas.openxmlformats.org/officeDocument/2006/relationships" id="257" r:id="Rca771067e93742c7"/>
    <p:sldId xmlns:r="http://schemas.openxmlformats.org/officeDocument/2006/relationships" id="258" r:id="R97c9ee57bcd84230"/>
    <p:sldId xmlns:r="http://schemas.openxmlformats.org/officeDocument/2006/relationships" id="259" r:id="Rd9d6c87897724a2d"/>
    <p:sldId xmlns:r="http://schemas.openxmlformats.org/officeDocument/2006/relationships" id="260" r:id="Rd6c603c632c64551"/>
    <p:sldId xmlns:r="http://schemas.openxmlformats.org/officeDocument/2006/relationships" id="261" r:id="Rc195b600f36c4ee3"/>
    <p:sldId xmlns:r="http://schemas.openxmlformats.org/officeDocument/2006/relationships" id="262" r:id="Rdcc51ce078db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0c2ce231f49ce" /><Relationship Type="http://schemas.openxmlformats.org/officeDocument/2006/relationships/slide" Target="/ppt/slides/slide1.xml" Id="R3e52cde785814812" /><Relationship Type="http://schemas.openxmlformats.org/officeDocument/2006/relationships/slide" Target="/ppt/slides/slide2.xml" Id="Rca771067e93742c7" /><Relationship Type="http://schemas.openxmlformats.org/officeDocument/2006/relationships/slide" Target="/ppt/slides/slide3.xml" Id="R97c9ee57bcd84230" /><Relationship Type="http://schemas.openxmlformats.org/officeDocument/2006/relationships/slide" Target="/ppt/slides/slide4.xml" Id="Rd9d6c87897724a2d" /><Relationship Type="http://schemas.openxmlformats.org/officeDocument/2006/relationships/slide" Target="/ppt/slides/slide5.xml" Id="Rd6c603c632c64551" /><Relationship Type="http://schemas.openxmlformats.org/officeDocument/2006/relationships/slide" Target="/ppt/slides/slide6.xml" Id="Rc195b600f36c4ee3" /><Relationship Type="http://schemas.openxmlformats.org/officeDocument/2006/relationships/slide" Target="/ppt/slides/slide7.xml" Id="Rdcc51ce078db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baca433c4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e0535aa54da6" /><Relationship Type="http://schemas.openxmlformats.org/officeDocument/2006/relationships/theme" Target="/ppt/slideMasters/theme/theme1.xml" Id="Rbb8af8fefaba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be0535aa5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96032233f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ef755cf93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f604a1682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5f4e9e6c5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e4375f7ae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669044c1a41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a4b08c2c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LAMBACH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LAMBACH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LAMBACH MASKIN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LAMBACH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LAMBACH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LAMBACH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9 244 620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−1 371 901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−182 338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LAMBACH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LAMBACH JOHN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LAMBACH ERIK ANDRESEN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LAMBACH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920 915 426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LAMBACH MASKIN AS</a:t>
            </a:r>
          </a:p>
        </p:txBody>
      </p:sp>
    </p:spTree>
  </p:cSld>
  <p:clrMapOvr>
    <a:masterClrMapping xmlns:a="http://schemas.openxmlformats.org/drawingml/2006/main"/>
  </p:clrMapOvr>
</p:sld>
</file>