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336e986e7149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9e4d0023744937"/>
  </p:sldMasterIdLst>
  <p:sldIdLst>
    <p:sldId xmlns:r="http://schemas.openxmlformats.org/officeDocument/2006/relationships" id="256" r:id="Rd886018648714486"/>
    <p:sldId xmlns:r="http://schemas.openxmlformats.org/officeDocument/2006/relationships" id="257" r:id="R72db4acdbced4d1a"/>
    <p:sldId xmlns:r="http://schemas.openxmlformats.org/officeDocument/2006/relationships" id="258" r:id="R30df42801a0c492c"/>
    <p:sldId xmlns:r="http://schemas.openxmlformats.org/officeDocument/2006/relationships" id="259" r:id="R3e79dacbccab4e5d"/>
    <p:sldId xmlns:r="http://schemas.openxmlformats.org/officeDocument/2006/relationships" id="260" r:id="R68272b9ccafd4534"/>
    <p:sldId xmlns:r="http://schemas.openxmlformats.org/officeDocument/2006/relationships" id="261" r:id="R67b7e38e04a54b29"/>
    <p:sldId xmlns:r="http://schemas.openxmlformats.org/officeDocument/2006/relationships" id="262" r:id="R87824903f05444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9e4d0023744937" /><Relationship Type="http://schemas.openxmlformats.org/officeDocument/2006/relationships/slide" Target="/ppt/slides/slide1.xml" Id="Rd886018648714486" /><Relationship Type="http://schemas.openxmlformats.org/officeDocument/2006/relationships/slide" Target="/ppt/slides/slide2.xml" Id="R72db4acdbced4d1a" /><Relationship Type="http://schemas.openxmlformats.org/officeDocument/2006/relationships/slide" Target="/ppt/slides/slide3.xml" Id="R30df42801a0c492c" /><Relationship Type="http://schemas.openxmlformats.org/officeDocument/2006/relationships/slide" Target="/ppt/slides/slide4.xml" Id="R3e79dacbccab4e5d" /><Relationship Type="http://schemas.openxmlformats.org/officeDocument/2006/relationships/slide" Target="/ppt/slides/slide5.xml" Id="R68272b9ccafd4534" /><Relationship Type="http://schemas.openxmlformats.org/officeDocument/2006/relationships/slide" Target="/ppt/slides/slide6.xml" Id="R67b7e38e04a54b29" /><Relationship Type="http://schemas.openxmlformats.org/officeDocument/2006/relationships/slide" Target="/ppt/slides/slide7.xml" Id="R87824903f05444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de6c9f395a46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10b3a3965494e" /><Relationship Type="http://schemas.openxmlformats.org/officeDocument/2006/relationships/theme" Target="/ppt/slideMasters/theme/theme1.xml" Id="Re31c785b111843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810b3a396549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8584d9e4e41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4d7fef32c4e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f6e70f54042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bbda6a1e242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121ed401c4a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ee6ab50f44a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ddf7a61474c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RIM INVEST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−99 295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10 586 902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37 764 778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47 735 439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IRENE MERETE VASSBAKK MJELDE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REIDAR MJELDE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Åsemulvegen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6018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920 919 804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RIM INVEST AS</a:t>
            </a:r>
          </a:p>
        </p:txBody>
      </p:sp>
    </p:spTree>
  </p:cSld>
  <p:clrMapOvr>
    <a:masterClrMapping xmlns:a="http://schemas.openxmlformats.org/drawingml/2006/main"/>
  </p:clrMapOvr>
</p:sld>
</file>