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405be6644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3c6f4fb3948da"/>
  </p:sldMasterIdLst>
  <p:sldIdLst>
    <p:sldId xmlns:r="http://schemas.openxmlformats.org/officeDocument/2006/relationships" id="256" r:id="Rfe0228db7285498c"/>
    <p:sldId xmlns:r="http://schemas.openxmlformats.org/officeDocument/2006/relationships" id="257" r:id="R4915b3f64ee84ace"/>
    <p:sldId xmlns:r="http://schemas.openxmlformats.org/officeDocument/2006/relationships" id="258" r:id="R18ba48fd04d24c98"/>
    <p:sldId xmlns:r="http://schemas.openxmlformats.org/officeDocument/2006/relationships" id="259" r:id="Ra39cc66f67994c86"/>
    <p:sldId xmlns:r="http://schemas.openxmlformats.org/officeDocument/2006/relationships" id="260" r:id="Rddaf629ba19a40c0"/>
    <p:sldId xmlns:r="http://schemas.openxmlformats.org/officeDocument/2006/relationships" id="261" r:id="R799a44c724e84f6d"/>
    <p:sldId xmlns:r="http://schemas.openxmlformats.org/officeDocument/2006/relationships" id="262" r:id="Re8e1995da0ee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3c6f4fb3948da" /><Relationship Type="http://schemas.openxmlformats.org/officeDocument/2006/relationships/slide" Target="/ppt/slides/slide1.xml" Id="Rfe0228db7285498c" /><Relationship Type="http://schemas.openxmlformats.org/officeDocument/2006/relationships/slide" Target="/ppt/slides/slide2.xml" Id="R4915b3f64ee84ace" /><Relationship Type="http://schemas.openxmlformats.org/officeDocument/2006/relationships/slide" Target="/ppt/slides/slide3.xml" Id="R18ba48fd04d24c98" /><Relationship Type="http://schemas.openxmlformats.org/officeDocument/2006/relationships/slide" Target="/ppt/slides/slide4.xml" Id="Ra39cc66f67994c86" /><Relationship Type="http://schemas.openxmlformats.org/officeDocument/2006/relationships/slide" Target="/ppt/slides/slide5.xml" Id="Rddaf629ba19a40c0" /><Relationship Type="http://schemas.openxmlformats.org/officeDocument/2006/relationships/slide" Target="/ppt/slides/slide6.xml" Id="R799a44c724e84f6d" /><Relationship Type="http://schemas.openxmlformats.org/officeDocument/2006/relationships/slide" Target="/ppt/slides/slide7.xml" Id="Re8e1995da0ee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1a7a5299b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2cde1fad433a" /><Relationship Type="http://schemas.openxmlformats.org/officeDocument/2006/relationships/theme" Target="/ppt/slideMasters/theme/theme1.xml" Id="Rd8a921dad2b5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72cde1fad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2c39e585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983960ed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fd6a2145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79672a56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303780a7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378f7802e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4e3f0bd8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PAP INVEST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ANDREAS BJERTNES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Vestheiveien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