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3903b42435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d7dbc4f254cde"/>
  </p:sldMasterIdLst>
  <p:sldIdLst>
    <p:sldId xmlns:r="http://schemas.openxmlformats.org/officeDocument/2006/relationships" id="256" r:id="R01fe7aafaa9a47d3"/>
    <p:sldId xmlns:r="http://schemas.openxmlformats.org/officeDocument/2006/relationships" id="257" r:id="Rc0ae196d7e3d400b"/>
    <p:sldId xmlns:r="http://schemas.openxmlformats.org/officeDocument/2006/relationships" id="258" r:id="R6c3585a756034243"/>
    <p:sldId xmlns:r="http://schemas.openxmlformats.org/officeDocument/2006/relationships" id="259" r:id="R2bd676a098284153"/>
    <p:sldId xmlns:r="http://schemas.openxmlformats.org/officeDocument/2006/relationships" id="260" r:id="R543f8c0650e648c0"/>
    <p:sldId xmlns:r="http://schemas.openxmlformats.org/officeDocument/2006/relationships" id="261" r:id="Ra5579976af99476b"/>
    <p:sldId xmlns:r="http://schemas.openxmlformats.org/officeDocument/2006/relationships" id="262" r:id="R786a87833f2847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d7dbc4f254cde" /><Relationship Type="http://schemas.openxmlformats.org/officeDocument/2006/relationships/slide" Target="/ppt/slides/slide1.xml" Id="R01fe7aafaa9a47d3" /><Relationship Type="http://schemas.openxmlformats.org/officeDocument/2006/relationships/slide" Target="/ppt/slides/slide2.xml" Id="Rc0ae196d7e3d400b" /><Relationship Type="http://schemas.openxmlformats.org/officeDocument/2006/relationships/slide" Target="/ppt/slides/slide3.xml" Id="R6c3585a756034243" /><Relationship Type="http://schemas.openxmlformats.org/officeDocument/2006/relationships/slide" Target="/ppt/slides/slide4.xml" Id="R2bd676a098284153" /><Relationship Type="http://schemas.openxmlformats.org/officeDocument/2006/relationships/slide" Target="/ppt/slides/slide5.xml" Id="R543f8c0650e648c0" /><Relationship Type="http://schemas.openxmlformats.org/officeDocument/2006/relationships/slide" Target="/ppt/slides/slide6.xml" Id="Ra5579976af99476b" /><Relationship Type="http://schemas.openxmlformats.org/officeDocument/2006/relationships/slide" Target="/ppt/slides/slide7.xml" Id="R786a87833f2847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851844c7c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a70c041be4af3" /><Relationship Type="http://schemas.openxmlformats.org/officeDocument/2006/relationships/theme" Target="/ppt/slideMasters/theme/theme1.xml" Id="Reac8f977034643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5a70c041be4a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7d3b3ebcc46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3ea946b2b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fee9febeb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9d5990d6f45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6649d0db742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ac37e40c442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296be648448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WEKO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1 480 239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7 674 161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7 691 428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WENTZEL KOREN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Wentzel Koren, Cappelens vei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920 920 950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